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40"/>
  </p:notesMasterIdLst>
  <p:sldIdLst>
    <p:sldId id="256" r:id="rId2"/>
    <p:sldId id="257" r:id="rId3"/>
    <p:sldId id="258" r:id="rId4"/>
    <p:sldId id="259" r:id="rId5"/>
    <p:sldId id="262" r:id="rId6"/>
    <p:sldId id="263" r:id="rId7"/>
    <p:sldId id="264" r:id="rId8"/>
    <p:sldId id="265" r:id="rId9"/>
    <p:sldId id="266" r:id="rId10"/>
    <p:sldId id="260" r:id="rId11"/>
    <p:sldId id="261"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38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CBBCC4-FA6E-4D1F-AED1-EE41BA616468}" type="doc">
      <dgm:prSet loTypeId="urn:microsoft.com/office/officeart/2005/8/layout/orgChart1" loCatId="hierarchy" qsTypeId="urn:microsoft.com/office/officeart/2005/8/quickstyle/simple1#1" qsCatId="simple" csTypeId="urn:microsoft.com/office/officeart/2005/8/colors/accent1_2#1" csCatId="accent1" phldr="1"/>
      <dgm:spPr/>
      <dgm:t>
        <a:bodyPr/>
        <a:lstStyle/>
        <a:p>
          <a:endParaRPr lang="zh-CN" altLang="en-US"/>
        </a:p>
      </dgm:t>
    </dgm:pt>
    <dgm:pt modelId="{566E44AF-6005-4084-B86F-65D654AC2F1B}">
      <dgm:prSet phldrT="[文本]" custT="1"/>
      <dgm:spPr/>
      <dgm:t>
        <a:bodyPr/>
        <a:lstStyle/>
        <a:p>
          <a:r>
            <a:rPr lang="zh-CN" altLang="en-US" sz="2800" b="0" dirty="0" smtClean="0">
              <a:latin typeface="宋体" panose="02010600030101010101" pitchFamily="2" charset="-122"/>
              <a:ea typeface="宋体" panose="02010600030101010101" pitchFamily="2" charset="-122"/>
            </a:rPr>
            <a:t>综合素质</a:t>
          </a:r>
          <a:endParaRPr lang="zh-CN" altLang="en-US" sz="2800" b="0" dirty="0">
            <a:latin typeface="宋体" panose="02010600030101010101" pitchFamily="2" charset="-122"/>
            <a:ea typeface="宋体" panose="02010600030101010101" pitchFamily="2" charset="-122"/>
          </a:endParaRPr>
        </a:p>
      </dgm:t>
    </dgm:pt>
    <dgm:pt modelId="{AAE92FE7-F96E-438B-B06F-D49B4B0469C8}" type="parTrans" cxnId="{F455EDBE-DB25-4C2C-8911-7CA330561A96}">
      <dgm:prSet/>
      <dgm:spPr/>
      <dgm:t>
        <a:bodyPr/>
        <a:lstStyle/>
        <a:p>
          <a:endParaRPr lang="zh-CN" altLang="en-US"/>
        </a:p>
      </dgm:t>
    </dgm:pt>
    <dgm:pt modelId="{A9387004-4C9E-4782-B15E-80D937E456A5}" type="sibTrans" cxnId="{F455EDBE-DB25-4C2C-8911-7CA330561A96}">
      <dgm:prSet/>
      <dgm:spPr/>
      <dgm:t>
        <a:bodyPr/>
        <a:lstStyle/>
        <a:p>
          <a:endParaRPr lang="zh-CN" altLang="en-US"/>
        </a:p>
      </dgm:t>
    </dgm:pt>
    <dgm:pt modelId="{8DA8A66B-772B-4C38-BF65-C83BD0F029D4}">
      <dgm:prSet phldrT="[文本]" custT="1"/>
      <dgm:spPr>
        <a:solidFill>
          <a:srgbClr val="FFFF00"/>
        </a:solidFill>
      </dgm:spPr>
      <dgm:t>
        <a:bodyPr/>
        <a:lstStyle/>
        <a:p>
          <a:r>
            <a:rPr lang="zh-CN" altLang="en-US" sz="2400" b="1" dirty="0" smtClean="0">
              <a:latin typeface="宋体" panose="02010600030101010101" pitchFamily="2" charset="-122"/>
              <a:ea typeface="宋体" panose="02010600030101010101" pitchFamily="2" charset="-122"/>
            </a:rPr>
            <a:t>职业理念</a:t>
          </a:r>
          <a:endParaRPr lang="zh-CN" altLang="en-US" sz="2400" b="1" dirty="0">
            <a:latin typeface="宋体" panose="02010600030101010101" pitchFamily="2" charset="-122"/>
            <a:ea typeface="宋体" panose="02010600030101010101" pitchFamily="2" charset="-122"/>
          </a:endParaRPr>
        </a:p>
      </dgm:t>
    </dgm:pt>
    <dgm:pt modelId="{71B0C1B3-A897-4C64-A5A3-4A297724D1B3}" type="parTrans" cxnId="{409B0CA3-9777-42CD-828B-65DEFA50AA43}">
      <dgm:prSet/>
      <dgm:spPr/>
      <dgm:t>
        <a:bodyPr/>
        <a:lstStyle/>
        <a:p>
          <a:endParaRPr lang="zh-CN" altLang="en-US"/>
        </a:p>
      </dgm:t>
    </dgm:pt>
    <dgm:pt modelId="{B1CB40C6-0101-4A55-BC53-D110D9824CB4}" type="sibTrans" cxnId="{409B0CA3-9777-42CD-828B-65DEFA50AA43}">
      <dgm:prSet/>
      <dgm:spPr/>
      <dgm:t>
        <a:bodyPr/>
        <a:lstStyle/>
        <a:p>
          <a:endParaRPr lang="zh-CN" altLang="en-US"/>
        </a:p>
      </dgm:t>
    </dgm:pt>
    <dgm:pt modelId="{598F936C-0454-4900-BC28-FCB200103BFB}">
      <dgm:prSet phldrT="[文本]" custT="1"/>
      <dgm:spPr>
        <a:solidFill>
          <a:srgbClr val="002060"/>
        </a:solidFill>
      </dgm:spPr>
      <dgm:t>
        <a:bodyPr/>
        <a:lstStyle/>
        <a:p>
          <a:r>
            <a:rPr lang="zh-CN" altLang="en-US" sz="2400" b="1" dirty="0" smtClean="0">
              <a:latin typeface="宋体" panose="02010600030101010101" pitchFamily="2" charset="-122"/>
              <a:ea typeface="宋体" panose="02010600030101010101" pitchFamily="2" charset="-122"/>
            </a:rPr>
            <a:t>文化素养</a:t>
          </a:r>
          <a:endParaRPr lang="zh-CN" altLang="en-US" sz="2400" b="1" dirty="0">
            <a:latin typeface="宋体" panose="02010600030101010101" pitchFamily="2" charset="-122"/>
            <a:ea typeface="宋体" panose="02010600030101010101" pitchFamily="2" charset="-122"/>
          </a:endParaRPr>
        </a:p>
      </dgm:t>
    </dgm:pt>
    <dgm:pt modelId="{A6C01314-FADD-4994-9276-2327D1AF0B25}" type="parTrans" cxnId="{6B4A8BA9-F0A0-47A4-84DE-2E80EA9F83C4}">
      <dgm:prSet/>
      <dgm:spPr/>
      <dgm:t>
        <a:bodyPr/>
        <a:lstStyle/>
        <a:p>
          <a:endParaRPr lang="zh-CN" altLang="en-US"/>
        </a:p>
      </dgm:t>
    </dgm:pt>
    <dgm:pt modelId="{77DF717E-A33C-4E50-997B-3966D09FA04F}" type="sibTrans" cxnId="{6B4A8BA9-F0A0-47A4-84DE-2E80EA9F83C4}">
      <dgm:prSet/>
      <dgm:spPr/>
      <dgm:t>
        <a:bodyPr/>
        <a:lstStyle/>
        <a:p>
          <a:endParaRPr lang="zh-CN" altLang="en-US"/>
        </a:p>
      </dgm:t>
    </dgm:pt>
    <dgm:pt modelId="{C10DAB8A-9D29-4D0D-A369-35C4D18569AF}">
      <dgm:prSet phldrT="[文本]" custT="1"/>
      <dgm:spPr>
        <a:solidFill>
          <a:srgbClr val="FF0000"/>
        </a:solidFill>
      </dgm:spPr>
      <dgm:t>
        <a:bodyPr/>
        <a:lstStyle/>
        <a:p>
          <a:r>
            <a:rPr lang="zh-CN" altLang="en-US" sz="2400" b="1" dirty="0" smtClean="0">
              <a:latin typeface="宋体" panose="02010600030101010101" pitchFamily="2" charset="-122"/>
              <a:ea typeface="宋体" panose="02010600030101010101" pitchFamily="2" charset="-122"/>
            </a:rPr>
            <a:t>基本能力</a:t>
          </a:r>
          <a:endParaRPr lang="zh-CN" altLang="en-US" sz="2400" b="1" dirty="0">
            <a:latin typeface="宋体" panose="02010600030101010101" pitchFamily="2" charset="-122"/>
            <a:ea typeface="宋体" panose="02010600030101010101" pitchFamily="2" charset="-122"/>
          </a:endParaRPr>
        </a:p>
      </dgm:t>
    </dgm:pt>
    <dgm:pt modelId="{D103F555-9830-466E-BF41-E440AC4980DE}" type="parTrans" cxnId="{EC2E4F57-AB63-4320-B24A-77DCECEF27A6}">
      <dgm:prSet/>
      <dgm:spPr/>
      <dgm:t>
        <a:bodyPr/>
        <a:lstStyle/>
        <a:p>
          <a:endParaRPr lang="zh-CN" altLang="en-US"/>
        </a:p>
      </dgm:t>
    </dgm:pt>
    <dgm:pt modelId="{338E5A68-4938-4064-A636-C70574600274}" type="sibTrans" cxnId="{EC2E4F57-AB63-4320-B24A-77DCECEF27A6}">
      <dgm:prSet/>
      <dgm:spPr/>
      <dgm:t>
        <a:bodyPr/>
        <a:lstStyle/>
        <a:p>
          <a:endParaRPr lang="zh-CN" altLang="en-US"/>
        </a:p>
      </dgm:t>
    </dgm:pt>
    <dgm:pt modelId="{7EEEE101-EACA-4DAA-978D-BBEF228FE145}">
      <dgm:prSet phldrT="[文本]" custT="1"/>
      <dgm:spPr>
        <a:solidFill>
          <a:srgbClr val="00B050"/>
        </a:solidFill>
      </dgm:spPr>
      <dgm:t>
        <a:bodyPr/>
        <a:lstStyle/>
        <a:p>
          <a:r>
            <a:rPr lang="zh-CN" altLang="en-US" sz="2400" b="1" dirty="0" smtClean="0">
              <a:latin typeface="宋体" panose="02010600030101010101" pitchFamily="2" charset="-122"/>
              <a:ea typeface="宋体" panose="02010600030101010101" pitchFamily="2" charset="-122"/>
            </a:rPr>
            <a:t>教育法律法规</a:t>
          </a:r>
          <a:endParaRPr lang="zh-CN" altLang="en-US" sz="2400" b="1" dirty="0">
            <a:latin typeface="宋体" panose="02010600030101010101" pitchFamily="2" charset="-122"/>
            <a:ea typeface="宋体" panose="02010600030101010101" pitchFamily="2" charset="-122"/>
          </a:endParaRPr>
        </a:p>
      </dgm:t>
    </dgm:pt>
    <dgm:pt modelId="{4B5E0F5A-C5A4-46E4-B12D-0551A93C6440}" type="parTrans" cxnId="{9C69E50B-5955-4BF7-93FE-639EAD2EA304}">
      <dgm:prSet/>
      <dgm:spPr/>
      <dgm:t>
        <a:bodyPr/>
        <a:lstStyle/>
        <a:p>
          <a:endParaRPr lang="zh-CN" altLang="en-US"/>
        </a:p>
      </dgm:t>
    </dgm:pt>
    <dgm:pt modelId="{343D8D53-B49D-476D-AA59-9401CCEABB82}" type="sibTrans" cxnId="{9C69E50B-5955-4BF7-93FE-639EAD2EA304}">
      <dgm:prSet/>
      <dgm:spPr/>
      <dgm:t>
        <a:bodyPr/>
        <a:lstStyle/>
        <a:p>
          <a:endParaRPr lang="zh-CN" altLang="en-US"/>
        </a:p>
      </dgm:t>
    </dgm:pt>
    <dgm:pt modelId="{56F3DD21-EFF2-4B38-ACD2-062ECA710AF2}">
      <dgm:prSet phldrT="[文本]" custT="1"/>
      <dgm:spPr>
        <a:solidFill>
          <a:srgbClr val="7030A0"/>
        </a:solidFill>
      </dgm:spPr>
      <dgm:t>
        <a:bodyPr/>
        <a:lstStyle/>
        <a:p>
          <a:r>
            <a:rPr lang="zh-CN" altLang="en-US" sz="2400" b="1" dirty="0" smtClean="0">
              <a:latin typeface="宋体" panose="02010600030101010101" pitchFamily="2" charset="-122"/>
              <a:ea typeface="宋体" panose="02010600030101010101" pitchFamily="2" charset="-122"/>
            </a:rPr>
            <a:t>教师职业道德</a:t>
          </a:r>
          <a:endParaRPr lang="zh-CN" altLang="en-US" sz="2400" b="1" dirty="0">
            <a:latin typeface="宋体" panose="02010600030101010101" pitchFamily="2" charset="-122"/>
            <a:ea typeface="宋体" panose="02010600030101010101" pitchFamily="2" charset="-122"/>
          </a:endParaRPr>
        </a:p>
      </dgm:t>
    </dgm:pt>
    <dgm:pt modelId="{8D7F261E-2923-428D-8C99-4FB4EA636E41}" type="parTrans" cxnId="{19F00788-AD8E-4B0C-9A1A-87E28AFF94AC}">
      <dgm:prSet/>
      <dgm:spPr/>
      <dgm:t>
        <a:bodyPr/>
        <a:lstStyle/>
        <a:p>
          <a:endParaRPr lang="zh-CN" altLang="en-US"/>
        </a:p>
      </dgm:t>
    </dgm:pt>
    <dgm:pt modelId="{B0E3F2D4-F12C-46D4-9512-235E59DDF665}" type="sibTrans" cxnId="{19F00788-AD8E-4B0C-9A1A-87E28AFF94AC}">
      <dgm:prSet/>
      <dgm:spPr/>
      <dgm:t>
        <a:bodyPr/>
        <a:lstStyle/>
        <a:p>
          <a:endParaRPr lang="zh-CN" altLang="en-US"/>
        </a:p>
      </dgm:t>
    </dgm:pt>
    <dgm:pt modelId="{02240412-22A3-4302-8A04-72A341886DC2}" type="pres">
      <dgm:prSet presAssocID="{CCCBBCC4-FA6E-4D1F-AED1-EE41BA616468}" presName="hierChild1" presStyleCnt="0">
        <dgm:presLayoutVars>
          <dgm:orgChart val="1"/>
          <dgm:chPref val="1"/>
          <dgm:dir/>
          <dgm:animOne val="branch"/>
          <dgm:animLvl val="lvl"/>
          <dgm:resizeHandles/>
        </dgm:presLayoutVars>
      </dgm:prSet>
      <dgm:spPr/>
      <dgm:t>
        <a:bodyPr/>
        <a:lstStyle/>
        <a:p>
          <a:endParaRPr lang="zh-CN" altLang="en-US"/>
        </a:p>
      </dgm:t>
    </dgm:pt>
    <dgm:pt modelId="{AE260327-5C7B-46D3-9C3A-3D6D2E4B1D57}" type="pres">
      <dgm:prSet presAssocID="{566E44AF-6005-4084-B86F-65D654AC2F1B}" presName="hierRoot1" presStyleCnt="0">
        <dgm:presLayoutVars>
          <dgm:hierBranch val="init"/>
        </dgm:presLayoutVars>
      </dgm:prSet>
      <dgm:spPr/>
    </dgm:pt>
    <dgm:pt modelId="{8007FA43-6079-44A3-A97A-2A58ADA488EF}" type="pres">
      <dgm:prSet presAssocID="{566E44AF-6005-4084-B86F-65D654AC2F1B}" presName="rootComposite1" presStyleCnt="0"/>
      <dgm:spPr/>
    </dgm:pt>
    <dgm:pt modelId="{F8C70C99-EA54-4311-9811-8BD75FB30CAF}" type="pres">
      <dgm:prSet presAssocID="{566E44AF-6005-4084-B86F-65D654AC2F1B}" presName="rootText1" presStyleLbl="node0" presStyleIdx="0" presStyleCnt="1" custScaleX="137991" custScaleY="128311">
        <dgm:presLayoutVars>
          <dgm:chPref val="3"/>
        </dgm:presLayoutVars>
      </dgm:prSet>
      <dgm:spPr/>
      <dgm:t>
        <a:bodyPr/>
        <a:lstStyle/>
        <a:p>
          <a:endParaRPr lang="zh-CN" altLang="en-US"/>
        </a:p>
      </dgm:t>
    </dgm:pt>
    <dgm:pt modelId="{ABA38A78-844E-4240-8EA3-06669562740F}" type="pres">
      <dgm:prSet presAssocID="{566E44AF-6005-4084-B86F-65D654AC2F1B}" presName="rootConnector1" presStyleLbl="node1" presStyleIdx="0" presStyleCnt="0"/>
      <dgm:spPr/>
      <dgm:t>
        <a:bodyPr/>
        <a:lstStyle/>
        <a:p>
          <a:endParaRPr lang="zh-CN" altLang="en-US"/>
        </a:p>
      </dgm:t>
    </dgm:pt>
    <dgm:pt modelId="{5249282A-B956-4E67-B817-31ED25D0A58F}" type="pres">
      <dgm:prSet presAssocID="{566E44AF-6005-4084-B86F-65D654AC2F1B}" presName="hierChild2" presStyleCnt="0"/>
      <dgm:spPr/>
    </dgm:pt>
    <dgm:pt modelId="{C6EB1E8E-9D84-464D-A94F-CC9357356612}" type="pres">
      <dgm:prSet presAssocID="{71B0C1B3-A897-4C64-A5A3-4A297724D1B3}" presName="Name37" presStyleLbl="parChTrans1D2" presStyleIdx="0" presStyleCnt="5"/>
      <dgm:spPr/>
      <dgm:t>
        <a:bodyPr/>
        <a:lstStyle/>
        <a:p>
          <a:endParaRPr lang="zh-CN" altLang="en-US"/>
        </a:p>
      </dgm:t>
    </dgm:pt>
    <dgm:pt modelId="{D228A4D5-AD59-4A8B-AC05-3F887D09EA0C}" type="pres">
      <dgm:prSet presAssocID="{8DA8A66B-772B-4C38-BF65-C83BD0F029D4}" presName="hierRoot2" presStyleCnt="0">
        <dgm:presLayoutVars>
          <dgm:hierBranch val="init"/>
        </dgm:presLayoutVars>
      </dgm:prSet>
      <dgm:spPr/>
    </dgm:pt>
    <dgm:pt modelId="{19565A0C-6E5C-4DEF-BBEF-EFF0C4D51EB3}" type="pres">
      <dgm:prSet presAssocID="{8DA8A66B-772B-4C38-BF65-C83BD0F029D4}" presName="rootComposite" presStyleCnt="0"/>
      <dgm:spPr/>
    </dgm:pt>
    <dgm:pt modelId="{8302581C-AE9E-4C5E-8016-878F21BCC4B6}" type="pres">
      <dgm:prSet presAssocID="{8DA8A66B-772B-4C38-BF65-C83BD0F029D4}" presName="rootText" presStyleLbl="node2" presStyleIdx="0" presStyleCnt="5">
        <dgm:presLayoutVars>
          <dgm:chPref val="3"/>
        </dgm:presLayoutVars>
      </dgm:prSet>
      <dgm:spPr/>
      <dgm:t>
        <a:bodyPr/>
        <a:lstStyle/>
        <a:p>
          <a:endParaRPr lang="zh-CN" altLang="en-US"/>
        </a:p>
      </dgm:t>
    </dgm:pt>
    <dgm:pt modelId="{A1FDCDD0-D7DA-4C7A-8A46-90BE3C6C4B05}" type="pres">
      <dgm:prSet presAssocID="{8DA8A66B-772B-4C38-BF65-C83BD0F029D4}" presName="rootConnector" presStyleLbl="node2" presStyleIdx="0" presStyleCnt="5"/>
      <dgm:spPr/>
      <dgm:t>
        <a:bodyPr/>
        <a:lstStyle/>
        <a:p>
          <a:endParaRPr lang="zh-CN" altLang="en-US"/>
        </a:p>
      </dgm:t>
    </dgm:pt>
    <dgm:pt modelId="{5168A0F5-46E3-47D0-AE77-4308E0209652}" type="pres">
      <dgm:prSet presAssocID="{8DA8A66B-772B-4C38-BF65-C83BD0F029D4}" presName="hierChild4" presStyleCnt="0"/>
      <dgm:spPr/>
    </dgm:pt>
    <dgm:pt modelId="{67B6925C-9612-41A8-8871-205CB548A4E0}" type="pres">
      <dgm:prSet presAssocID="{8DA8A66B-772B-4C38-BF65-C83BD0F029D4}" presName="hierChild5" presStyleCnt="0"/>
      <dgm:spPr/>
    </dgm:pt>
    <dgm:pt modelId="{1270CAEC-1594-4200-BCC1-AB83E1A760E4}" type="pres">
      <dgm:prSet presAssocID="{4B5E0F5A-C5A4-46E4-B12D-0551A93C6440}" presName="Name37" presStyleLbl="parChTrans1D2" presStyleIdx="1" presStyleCnt="5"/>
      <dgm:spPr/>
      <dgm:t>
        <a:bodyPr/>
        <a:lstStyle/>
        <a:p>
          <a:endParaRPr lang="zh-CN" altLang="en-US"/>
        </a:p>
      </dgm:t>
    </dgm:pt>
    <dgm:pt modelId="{013B597F-6FCB-491E-9156-5C4448D58048}" type="pres">
      <dgm:prSet presAssocID="{7EEEE101-EACA-4DAA-978D-BBEF228FE145}" presName="hierRoot2" presStyleCnt="0">
        <dgm:presLayoutVars>
          <dgm:hierBranch val="init"/>
        </dgm:presLayoutVars>
      </dgm:prSet>
      <dgm:spPr/>
    </dgm:pt>
    <dgm:pt modelId="{60ED44C8-B1C5-46C5-A4F8-1D9B4A7FBC2C}" type="pres">
      <dgm:prSet presAssocID="{7EEEE101-EACA-4DAA-978D-BBEF228FE145}" presName="rootComposite" presStyleCnt="0"/>
      <dgm:spPr/>
    </dgm:pt>
    <dgm:pt modelId="{A234EEBE-F8F8-480B-9085-19AED89A6271}" type="pres">
      <dgm:prSet presAssocID="{7EEEE101-EACA-4DAA-978D-BBEF228FE145}" presName="rootText" presStyleLbl="node2" presStyleIdx="1" presStyleCnt="5">
        <dgm:presLayoutVars>
          <dgm:chPref val="3"/>
        </dgm:presLayoutVars>
      </dgm:prSet>
      <dgm:spPr/>
      <dgm:t>
        <a:bodyPr/>
        <a:lstStyle/>
        <a:p>
          <a:endParaRPr lang="zh-CN" altLang="en-US"/>
        </a:p>
      </dgm:t>
    </dgm:pt>
    <dgm:pt modelId="{1B671A7A-9B6C-4FD2-9106-788C5F05D243}" type="pres">
      <dgm:prSet presAssocID="{7EEEE101-EACA-4DAA-978D-BBEF228FE145}" presName="rootConnector" presStyleLbl="node2" presStyleIdx="1" presStyleCnt="5"/>
      <dgm:spPr/>
      <dgm:t>
        <a:bodyPr/>
        <a:lstStyle/>
        <a:p>
          <a:endParaRPr lang="zh-CN" altLang="en-US"/>
        </a:p>
      </dgm:t>
    </dgm:pt>
    <dgm:pt modelId="{5B344887-912F-407F-AE20-72FFCABE2B9E}" type="pres">
      <dgm:prSet presAssocID="{7EEEE101-EACA-4DAA-978D-BBEF228FE145}" presName="hierChild4" presStyleCnt="0"/>
      <dgm:spPr/>
    </dgm:pt>
    <dgm:pt modelId="{F4262899-7298-4555-B947-DB11E9B6A7B2}" type="pres">
      <dgm:prSet presAssocID="{7EEEE101-EACA-4DAA-978D-BBEF228FE145}" presName="hierChild5" presStyleCnt="0"/>
      <dgm:spPr/>
    </dgm:pt>
    <dgm:pt modelId="{387D39CD-8F60-43DE-AF12-C05859323169}" type="pres">
      <dgm:prSet presAssocID="{8D7F261E-2923-428D-8C99-4FB4EA636E41}" presName="Name37" presStyleLbl="parChTrans1D2" presStyleIdx="2" presStyleCnt="5"/>
      <dgm:spPr/>
      <dgm:t>
        <a:bodyPr/>
        <a:lstStyle/>
        <a:p>
          <a:endParaRPr lang="zh-CN" altLang="en-US"/>
        </a:p>
      </dgm:t>
    </dgm:pt>
    <dgm:pt modelId="{6BF57E2A-D313-4C12-BDEA-D43932B5C8FB}" type="pres">
      <dgm:prSet presAssocID="{56F3DD21-EFF2-4B38-ACD2-062ECA710AF2}" presName="hierRoot2" presStyleCnt="0">
        <dgm:presLayoutVars>
          <dgm:hierBranch val="init"/>
        </dgm:presLayoutVars>
      </dgm:prSet>
      <dgm:spPr/>
    </dgm:pt>
    <dgm:pt modelId="{DC74DF1E-E7D3-4AEC-8BCA-7D846A843080}" type="pres">
      <dgm:prSet presAssocID="{56F3DD21-EFF2-4B38-ACD2-062ECA710AF2}" presName="rootComposite" presStyleCnt="0"/>
      <dgm:spPr/>
    </dgm:pt>
    <dgm:pt modelId="{CBCDCAF1-0B15-4957-AA97-023F2CC77EF2}" type="pres">
      <dgm:prSet presAssocID="{56F3DD21-EFF2-4B38-ACD2-062ECA710AF2}" presName="rootText" presStyleLbl="node2" presStyleIdx="2" presStyleCnt="5">
        <dgm:presLayoutVars>
          <dgm:chPref val="3"/>
        </dgm:presLayoutVars>
      </dgm:prSet>
      <dgm:spPr/>
      <dgm:t>
        <a:bodyPr/>
        <a:lstStyle/>
        <a:p>
          <a:endParaRPr lang="zh-CN" altLang="en-US"/>
        </a:p>
      </dgm:t>
    </dgm:pt>
    <dgm:pt modelId="{A4E8161D-16EC-4F63-91A8-42AF332A4C41}" type="pres">
      <dgm:prSet presAssocID="{56F3DD21-EFF2-4B38-ACD2-062ECA710AF2}" presName="rootConnector" presStyleLbl="node2" presStyleIdx="2" presStyleCnt="5"/>
      <dgm:spPr/>
      <dgm:t>
        <a:bodyPr/>
        <a:lstStyle/>
        <a:p>
          <a:endParaRPr lang="zh-CN" altLang="en-US"/>
        </a:p>
      </dgm:t>
    </dgm:pt>
    <dgm:pt modelId="{741F511B-4A28-4EA1-A567-23040A9E7F5F}" type="pres">
      <dgm:prSet presAssocID="{56F3DD21-EFF2-4B38-ACD2-062ECA710AF2}" presName="hierChild4" presStyleCnt="0"/>
      <dgm:spPr/>
    </dgm:pt>
    <dgm:pt modelId="{446FC394-2C54-4A70-BF9C-C536C04725F9}" type="pres">
      <dgm:prSet presAssocID="{56F3DD21-EFF2-4B38-ACD2-062ECA710AF2}" presName="hierChild5" presStyleCnt="0"/>
      <dgm:spPr/>
    </dgm:pt>
    <dgm:pt modelId="{AB915173-464D-4087-8678-14672589A0E2}" type="pres">
      <dgm:prSet presAssocID="{A6C01314-FADD-4994-9276-2327D1AF0B25}" presName="Name37" presStyleLbl="parChTrans1D2" presStyleIdx="3" presStyleCnt="5"/>
      <dgm:spPr/>
      <dgm:t>
        <a:bodyPr/>
        <a:lstStyle/>
        <a:p>
          <a:endParaRPr lang="zh-CN" altLang="en-US"/>
        </a:p>
      </dgm:t>
    </dgm:pt>
    <dgm:pt modelId="{9C8E50FE-FD4F-41DD-96FF-F3A76ED595AC}" type="pres">
      <dgm:prSet presAssocID="{598F936C-0454-4900-BC28-FCB200103BFB}" presName="hierRoot2" presStyleCnt="0">
        <dgm:presLayoutVars>
          <dgm:hierBranch val="init"/>
        </dgm:presLayoutVars>
      </dgm:prSet>
      <dgm:spPr/>
    </dgm:pt>
    <dgm:pt modelId="{17BB3E26-4666-48FC-800E-4FC2E9862707}" type="pres">
      <dgm:prSet presAssocID="{598F936C-0454-4900-BC28-FCB200103BFB}" presName="rootComposite" presStyleCnt="0"/>
      <dgm:spPr/>
    </dgm:pt>
    <dgm:pt modelId="{07A26DF8-C3C6-4FBD-9569-B53272F0B103}" type="pres">
      <dgm:prSet presAssocID="{598F936C-0454-4900-BC28-FCB200103BFB}" presName="rootText" presStyleLbl="node2" presStyleIdx="3" presStyleCnt="5">
        <dgm:presLayoutVars>
          <dgm:chPref val="3"/>
        </dgm:presLayoutVars>
      </dgm:prSet>
      <dgm:spPr/>
      <dgm:t>
        <a:bodyPr/>
        <a:lstStyle/>
        <a:p>
          <a:endParaRPr lang="zh-CN" altLang="en-US"/>
        </a:p>
      </dgm:t>
    </dgm:pt>
    <dgm:pt modelId="{89F507FA-5104-42B5-9429-A649FE65CE7C}" type="pres">
      <dgm:prSet presAssocID="{598F936C-0454-4900-BC28-FCB200103BFB}" presName="rootConnector" presStyleLbl="node2" presStyleIdx="3" presStyleCnt="5"/>
      <dgm:spPr/>
      <dgm:t>
        <a:bodyPr/>
        <a:lstStyle/>
        <a:p>
          <a:endParaRPr lang="zh-CN" altLang="en-US"/>
        </a:p>
      </dgm:t>
    </dgm:pt>
    <dgm:pt modelId="{74F0516C-0E37-4B3B-BBC4-74ECB4BCBCD3}" type="pres">
      <dgm:prSet presAssocID="{598F936C-0454-4900-BC28-FCB200103BFB}" presName="hierChild4" presStyleCnt="0"/>
      <dgm:spPr/>
    </dgm:pt>
    <dgm:pt modelId="{E45DACA2-C40C-4B94-B851-F43118D3D894}" type="pres">
      <dgm:prSet presAssocID="{598F936C-0454-4900-BC28-FCB200103BFB}" presName="hierChild5" presStyleCnt="0"/>
      <dgm:spPr/>
    </dgm:pt>
    <dgm:pt modelId="{0C3CAE0F-D35F-4801-A49C-13C36263FA62}" type="pres">
      <dgm:prSet presAssocID="{D103F555-9830-466E-BF41-E440AC4980DE}" presName="Name37" presStyleLbl="parChTrans1D2" presStyleIdx="4" presStyleCnt="5"/>
      <dgm:spPr/>
      <dgm:t>
        <a:bodyPr/>
        <a:lstStyle/>
        <a:p>
          <a:endParaRPr lang="zh-CN" altLang="en-US"/>
        </a:p>
      </dgm:t>
    </dgm:pt>
    <dgm:pt modelId="{8EB0B7B9-90D6-422F-9A8E-317D1002B59F}" type="pres">
      <dgm:prSet presAssocID="{C10DAB8A-9D29-4D0D-A369-35C4D18569AF}" presName="hierRoot2" presStyleCnt="0">
        <dgm:presLayoutVars>
          <dgm:hierBranch val="init"/>
        </dgm:presLayoutVars>
      </dgm:prSet>
      <dgm:spPr/>
    </dgm:pt>
    <dgm:pt modelId="{EE446E06-1EF7-476C-AC40-0D2293E60D3E}" type="pres">
      <dgm:prSet presAssocID="{C10DAB8A-9D29-4D0D-A369-35C4D18569AF}" presName="rootComposite" presStyleCnt="0"/>
      <dgm:spPr/>
    </dgm:pt>
    <dgm:pt modelId="{F79F7C54-B89C-40AB-9D90-2C799160AFD8}" type="pres">
      <dgm:prSet presAssocID="{C10DAB8A-9D29-4D0D-A369-35C4D18569AF}" presName="rootText" presStyleLbl="node2" presStyleIdx="4" presStyleCnt="5">
        <dgm:presLayoutVars>
          <dgm:chPref val="3"/>
        </dgm:presLayoutVars>
      </dgm:prSet>
      <dgm:spPr/>
      <dgm:t>
        <a:bodyPr/>
        <a:lstStyle/>
        <a:p>
          <a:endParaRPr lang="zh-CN" altLang="en-US"/>
        </a:p>
      </dgm:t>
    </dgm:pt>
    <dgm:pt modelId="{0BA4BD7A-13DB-4574-AFBB-684DC593DAE5}" type="pres">
      <dgm:prSet presAssocID="{C10DAB8A-9D29-4D0D-A369-35C4D18569AF}" presName="rootConnector" presStyleLbl="node2" presStyleIdx="4" presStyleCnt="5"/>
      <dgm:spPr/>
      <dgm:t>
        <a:bodyPr/>
        <a:lstStyle/>
        <a:p>
          <a:endParaRPr lang="zh-CN" altLang="en-US"/>
        </a:p>
      </dgm:t>
    </dgm:pt>
    <dgm:pt modelId="{D65D3242-9BCD-46C6-98AA-0BB7C3A17FEE}" type="pres">
      <dgm:prSet presAssocID="{C10DAB8A-9D29-4D0D-A369-35C4D18569AF}" presName="hierChild4" presStyleCnt="0"/>
      <dgm:spPr/>
    </dgm:pt>
    <dgm:pt modelId="{32FB4F3A-62A4-4B46-AE64-15BC50F33F15}" type="pres">
      <dgm:prSet presAssocID="{C10DAB8A-9D29-4D0D-A369-35C4D18569AF}" presName="hierChild5" presStyleCnt="0"/>
      <dgm:spPr/>
    </dgm:pt>
    <dgm:pt modelId="{AB80B7E7-B610-4BED-B063-21A388CA723E}" type="pres">
      <dgm:prSet presAssocID="{566E44AF-6005-4084-B86F-65D654AC2F1B}" presName="hierChild3" presStyleCnt="0"/>
      <dgm:spPr/>
    </dgm:pt>
  </dgm:ptLst>
  <dgm:cxnLst>
    <dgm:cxn modelId="{E8A61918-2D0B-4EB6-BD34-A82FAB0900C6}" type="presOf" srcId="{598F936C-0454-4900-BC28-FCB200103BFB}" destId="{89F507FA-5104-42B5-9429-A649FE65CE7C}" srcOrd="1" destOrd="0" presId="urn:microsoft.com/office/officeart/2005/8/layout/orgChart1"/>
    <dgm:cxn modelId="{897583CE-3653-4A4E-BEA9-56BD5A9774F1}" type="presOf" srcId="{7EEEE101-EACA-4DAA-978D-BBEF228FE145}" destId="{1B671A7A-9B6C-4FD2-9106-788C5F05D243}" srcOrd="1" destOrd="0" presId="urn:microsoft.com/office/officeart/2005/8/layout/orgChart1"/>
    <dgm:cxn modelId="{6B4A8BA9-F0A0-47A4-84DE-2E80EA9F83C4}" srcId="{566E44AF-6005-4084-B86F-65D654AC2F1B}" destId="{598F936C-0454-4900-BC28-FCB200103BFB}" srcOrd="3" destOrd="0" parTransId="{A6C01314-FADD-4994-9276-2327D1AF0B25}" sibTransId="{77DF717E-A33C-4E50-997B-3966D09FA04F}"/>
    <dgm:cxn modelId="{A2440D49-21D1-4819-95F7-B19CC38A8C40}" type="presOf" srcId="{566E44AF-6005-4084-B86F-65D654AC2F1B}" destId="{F8C70C99-EA54-4311-9811-8BD75FB30CAF}" srcOrd="0" destOrd="0" presId="urn:microsoft.com/office/officeart/2005/8/layout/orgChart1"/>
    <dgm:cxn modelId="{F455EDBE-DB25-4C2C-8911-7CA330561A96}" srcId="{CCCBBCC4-FA6E-4D1F-AED1-EE41BA616468}" destId="{566E44AF-6005-4084-B86F-65D654AC2F1B}" srcOrd="0" destOrd="0" parTransId="{AAE92FE7-F96E-438B-B06F-D49B4B0469C8}" sibTransId="{A9387004-4C9E-4782-B15E-80D937E456A5}"/>
    <dgm:cxn modelId="{8047F513-520E-4A06-8976-63B90126CAB0}" type="presOf" srcId="{71B0C1B3-A897-4C64-A5A3-4A297724D1B3}" destId="{C6EB1E8E-9D84-464D-A94F-CC9357356612}" srcOrd="0" destOrd="0" presId="urn:microsoft.com/office/officeart/2005/8/layout/orgChart1"/>
    <dgm:cxn modelId="{1B70DD2B-B274-4736-AC71-010C378AA727}" type="presOf" srcId="{7EEEE101-EACA-4DAA-978D-BBEF228FE145}" destId="{A234EEBE-F8F8-480B-9085-19AED89A6271}" srcOrd="0" destOrd="0" presId="urn:microsoft.com/office/officeart/2005/8/layout/orgChart1"/>
    <dgm:cxn modelId="{D96D45FE-5DF1-47EB-971E-382862BDCB7F}" type="presOf" srcId="{56F3DD21-EFF2-4B38-ACD2-062ECA710AF2}" destId="{A4E8161D-16EC-4F63-91A8-42AF332A4C41}" srcOrd="1" destOrd="0" presId="urn:microsoft.com/office/officeart/2005/8/layout/orgChart1"/>
    <dgm:cxn modelId="{EE2062DF-256E-4450-8BDD-11D4905C1274}" type="presOf" srcId="{8DA8A66B-772B-4C38-BF65-C83BD0F029D4}" destId="{A1FDCDD0-D7DA-4C7A-8A46-90BE3C6C4B05}" srcOrd="1" destOrd="0" presId="urn:microsoft.com/office/officeart/2005/8/layout/orgChart1"/>
    <dgm:cxn modelId="{47CB90B2-BFE6-42CB-81A9-3300A7B2EE20}" type="presOf" srcId="{8DA8A66B-772B-4C38-BF65-C83BD0F029D4}" destId="{8302581C-AE9E-4C5E-8016-878F21BCC4B6}" srcOrd="0" destOrd="0" presId="urn:microsoft.com/office/officeart/2005/8/layout/orgChart1"/>
    <dgm:cxn modelId="{546DF10A-244D-4036-B14A-6AECD52E8BCD}" type="presOf" srcId="{56F3DD21-EFF2-4B38-ACD2-062ECA710AF2}" destId="{CBCDCAF1-0B15-4957-AA97-023F2CC77EF2}" srcOrd="0" destOrd="0" presId="urn:microsoft.com/office/officeart/2005/8/layout/orgChart1"/>
    <dgm:cxn modelId="{82C9E11B-ED75-45FB-BAE5-F5D9FAF13730}" type="presOf" srcId="{CCCBBCC4-FA6E-4D1F-AED1-EE41BA616468}" destId="{02240412-22A3-4302-8A04-72A341886DC2}" srcOrd="0" destOrd="0" presId="urn:microsoft.com/office/officeart/2005/8/layout/orgChart1"/>
    <dgm:cxn modelId="{409B0CA3-9777-42CD-828B-65DEFA50AA43}" srcId="{566E44AF-6005-4084-B86F-65D654AC2F1B}" destId="{8DA8A66B-772B-4C38-BF65-C83BD0F029D4}" srcOrd="0" destOrd="0" parTransId="{71B0C1B3-A897-4C64-A5A3-4A297724D1B3}" sibTransId="{B1CB40C6-0101-4A55-BC53-D110D9824CB4}"/>
    <dgm:cxn modelId="{05BFBBDD-BBAC-4F1A-A3F0-2C990F947947}" type="presOf" srcId="{4B5E0F5A-C5A4-46E4-B12D-0551A93C6440}" destId="{1270CAEC-1594-4200-BCC1-AB83E1A760E4}" srcOrd="0" destOrd="0" presId="urn:microsoft.com/office/officeart/2005/8/layout/orgChart1"/>
    <dgm:cxn modelId="{BE5DDC0F-7357-4694-B4E7-3B6681F6C0C6}" type="presOf" srcId="{A6C01314-FADD-4994-9276-2327D1AF0B25}" destId="{AB915173-464D-4087-8678-14672589A0E2}" srcOrd="0" destOrd="0" presId="urn:microsoft.com/office/officeart/2005/8/layout/orgChart1"/>
    <dgm:cxn modelId="{11663709-5E60-4007-9C15-DE865A8632F7}" type="presOf" srcId="{598F936C-0454-4900-BC28-FCB200103BFB}" destId="{07A26DF8-C3C6-4FBD-9569-B53272F0B103}" srcOrd="0" destOrd="0" presId="urn:microsoft.com/office/officeart/2005/8/layout/orgChart1"/>
    <dgm:cxn modelId="{9C69E50B-5955-4BF7-93FE-639EAD2EA304}" srcId="{566E44AF-6005-4084-B86F-65D654AC2F1B}" destId="{7EEEE101-EACA-4DAA-978D-BBEF228FE145}" srcOrd="1" destOrd="0" parTransId="{4B5E0F5A-C5A4-46E4-B12D-0551A93C6440}" sibTransId="{343D8D53-B49D-476D-AA59-9401CCEABB82}"/>
    <dgm:cxn modelId="{E455A5D1-4E33-40E6-9973-BA3464094A9E}" type="presOf" srcId="{566E44AF-6005-4084-B86F-65D654AC2F1B}" destId="{ABA38A78-844E-4240-8EA3-06669562740F}" srcOrd="1" destOrd="0" presId="urn:microsoft.com/office/officeart/2005/8/layout/orgChart1"/>
    <dgm:cxn modelId="{19F00788-AD8E-4B0C-9A1A-87E28AFF94AC}" srcId="{566E44AF-6005-4084-B86F-65D654AC2F1B}" destId="{56F3DD21-EFF2-4B38-ACD2-062ECA710AF2}" srcOrd="2" destOrd="0" parTransId="{8D7F261E-2923-428D-8C99-4FB4EA636E41}" sibTransId="{B0E3F2D4-F12C-46D4-9512-235E59DDF665}"/>
    <dgm:cxn modelId="{E0AE03B9-28C3-4A3B-ABAD-FB02FDF542CA}" type="presOf" srcId="{C10DAB8A-9D29-4D0D-A369-35C4D18569AF}" destId="{0BA4BD7A-13DB-4574-AFBB-684DC593DAE5}" srcOrd="1" destOrd="0" presId="urn:microsoft.com/office/officeart/2005/8/layout/orgChart1"/>
    <dgm:cxn modelId="{0AC430A1-B921-47F4-9CD6-69DE6841416B}" type="presOf" srcId="{C10DAB8A-9D29-4D0D-A369-35C4D18569AF}" destId="{F79F7C54-B89C-40AB-9D90-2C799160AFD8}" srcOrd="0" destOrd="0" presId="urn:microsoft.com/office/officeart/2005/8/layout/orgChart1"/>
    <dgm:cxn modelId="{EC2E4F57-AB63-4320-B24A-77DCECEF27A6}" srcId="{566E44AF-6005-4084-B86F-65D654AC2F1B}" destId="{C10DAB8A-9D29-4D0D-A369-35C4D18569AF}" srcOrd="4" destOrd="0" parTransId="{D103F555-9830-466E-BF41-E440AC4980DE}" sibTransId="{338E5A68-4938-4064-A636-C70574600274}"/>
    <dgm:cxn modelId="{C488EC4F-DB68-4FF0-87E0-A50F50B63E4C}" type="presOf" srcId="{8D7F261E-2923-428D-8C99-4FB4EA636E41}" destId="{387D39CD-8F60-43DE-AF12-C05859323169}" srcOrd="0" destOrd="0" presId="urn:microsoft.com/office/officeart/2005/8/layout/orgChart1"/>
    <dgm:cxn modelId="{45795737-E65A-4A8A-8824-1A4D5FB04AFC}" type="presOf" srcId="{D103F555-9830-466E-BF41-E440AC4980DE}" destId="{0C3CAE0F-D35F-4801-A49C-13C36263FA62}" srcOrd="0" destOrd="0" presId="urn:microsoft.com/office/officeart/2005/8/layout/orgChart1"/>
    <dgm:cxn modelId="{59803D88-3E7B-4A8E-A60D-0111EA9C05C1}" type="presParOf" srcId="{02240412-22A3-4302-8A04-72A341886DC2}" destId="{AE260327-5C7B-46D3-9C3A-3D6D2E4B1D57}" srcOrd="0" destOrd="0" presId="urn:microsoft.com/office/officeart/2005/8/layout/orgChart1"/>
    <dgm:cxn modelId="{39465593-297D-4E32-81E1-86674A807B03}" type="presParOf" srcId="{AE260327-5C7B-46D3-9C3A-3D6D2E4B1D57}" destId="{8007FA43-6079-44A3-A97A-2A58ADA488EF}" srcOrd="0" destOrd="0" presId="urn:microsoft.com/office/officeart/2005/8/layout/orgChart1"/>
    <dgm:cxn modelId="{C4E97135-7582-4F01-A03D-852C4F2AEDD5}" type="presParOf" srcId="{8007FA43-6079-44A3-A97A-2A58ADA488EF}" destId="{F8C70C99-EA54-4311-9811-8BD75FB30CAF}" srcOrd="0" destOrd="0" presId="urn:microsoft.com/office/officeart/2005/8/layout/orgChart1"/>
    <dgm:cxn modelId="{D96BE1EE-6514-4EDA-8634-B36951149ABC}" type="presParOf" srcId="{8007FA43-6079-44A3-A97A-2A58ADA488EF}" destId="{ABA38A78-844E-4240-8EA3-06669562740F}" srcOrd="1" destOrd="0" presId="urn:microsoft.com/office/officeart/2005/8/layout/orgChart1"/>
    <dgm:cxn modelId="{3165BF23-C073-48D3-B129-AE17FE8BCA48}" type="presParOf" srcId="{AE260327-5C7B-46D3-9C3A-3D6D2E4B1D57}" destId="{5249282A-B956-4E67-B817-31ED25D0A58F}" srcOrd="1" destOrd="0" presId="urn:microsoft.com/office/officeart/2005/8/layout/orgChart1"/>
    <dgm:cxn modelId="{BE83990B-B896-4962-A199-91F612B23BE8}" type="presParOf" srcId="{5249282A-B956-4E67-B817-31ED25D0A58F}" destId="{C6EB1E8E-9D84-464D-A94F-CC9357356612}" srcOrd="0" destOrd="0" presId="urn:microsoft.com/office/officeart/2005/8/layout/orgChart1"/>
    <dgm:cxn modelId="{AAB13398-F217-4879-888C-FD679EFAA53F}" type="presParOf" srcId="{5249282A-B956-4E67-B817-31ED25D0A58F}" destId="{D228A4D5-AD59-4A8B-AC05-3F887D09EA0C}" srcOrd="1" destOrd="0" presId="urn:microsoft.com/office/officeart/2005/8/layout/orgChart1"/>
    <dgm:cxn modelId="{C22A7465-D8A9-48FC-B6E8-BBC4BFDCA1CF}" type="presParOf" srcId="{D228A4D5-AD59-4A8B-AC05-3F887D09EA0C}" destId="{19565A0C-6E5C-4DEF-BBEF-EFF0C4D51EB3}" srcOrd="0" destOrd="0" presId="urn:microsoft.com/office/officeart/2005/8/layout/orgChart1"/>
    <dgm:cxn modelId="{72BAA909-0607-402A-953D-7ECE24987924}" type="presParOf" srcId="{19565A0C-6E5C-4DEF-BBEF-EFF0C4D51EB3}" destId="{8302581C-AE9E-4C5E-8016-878F21BCC4B6}" srcOrd="0" destOrd="0" presId="urn:microsoft.com/office/officeart/2005/8/layout/orgChart1"/>
    <dgm:cxn modelId="{D59C7027-07A2-4EFE-A805-692A0D39635B}" type="presParOf" srcId="{19565A0C-6E5C-4DEF-BBEF-EFF0C4D51EB3}" destId="{A1FDCDD0-D7DA-4C7A-8A46-90BE3C6C4B05}" srcOrd="1" destOrd="0" presId="urn:microsoft.com/office/officeart/2005/8/layout/orgChart1"/>
    <dgm:cxn modelId="{A139B13E-0C46-479D-9FEC-8397D80CAC83}" type="presParOf" srcId="{D228A4D5-AD59-4A8B-AC05-3F887D09EA0C}" destId="{5168A0F5-46E3-47D0-AE77-4308E0209652}" srcOrd="1" destOrd="0" presId="urn:microsoft.com/office/officeart/2005/8/layout/orgChart1"/>
    <dgm:cxn modelId="{AC65991A-B22F-4503-A117-EBD9DBD88A7A}" type="presParOf" srcId="{D228A4D5-AD59-4A8B-AC05-3F887D09EA0C}" destId="{67B6925C-9612-41A8-8871-205CB548A4E0}" srcOrd="2" destOrd="0" presId="urn:microsoft.com/office/officeart/2005/8/layout/orgChart1"/>
    <dgm:cxn modelId="{0B48C79D-ACBB-4924-AF31-E7793666DFA5}" type="presParOf" srcId="{5249282A-B956-4E67-B817-31ED25D0A58F}" destId="{1270CAEC-1594-4200-BCC1-AB83E1A760E4}" srcOrd="2" destOrd="0" presId="urn:microsoft.com/office/officeart/2005/8/layout/orgChart1"/>
    <dgm:cxn modelId="{35919260-161B-4AA7-867F-18886675E9A1}" type="presParOf" srcId="{5249282A-B956-4E67-B817-31ED25D0A58F}" destId="{013B597F-6FCB-491E-9156-5C4448D58048}" srcOrd="3" destOrd="0" presId="urn:microsoft.com/office/officeart/2005/8/layout/orgChart1"/>
    <dgm:cxn modelId="{58872D83-82CB-4121-828A-6FE8ACEFAF88}" type="presParOf" srcId="{013B597F-6FCB-491E-9156-5C4448D58048}" destId="{60ED44C8-B1C5-46C5-A4F8-1D9B4A7FBC2C}" srcOrd="0" destOrd="0" presId="urn:microsoft.com/office/officeart/2005/8/layout/orgChart1"/>
    <dgm:cxn modelId="{453D9178-4992-4219-AF14-740EA1AB3B53}" type="presParOf" srcId="{60ED44C8-B1C5-46C5-A4F8-1D9B4A7FBC2C}" destId="{A234EEBE-F8F8-480B-9085-19AED89A6271}" srcOrd="0" destOrd="0" presId="urn:microsoft.com/office/officeart/2005/8/layout/orgChart1"/>
    <dgm:cxn modelId="{1EDB4A6E-B33B-4123-B318-1A721875BFCC}" type="presParOf" srcId="{60ED44C8-B1C5-46C5-A4F8-1D9B4A7FBC2C}" destId="{1B671A7A-9B6C-4FD2-9106-788C5F05D243}" srcOrd="1" destOrd="0" presId="urn:microsoft.com/office/officeart/2005/8/layout/orgChart1"/>
    <dgm:cxn modelId="{34E4C20A-DCF1-4362-BEB1-C62B08CAB8EE}" type="presParOf" srcId="{013B597F-6FCB-491E-9156-5C4448D58048}" destId="{5B344887-912F-407F-AE20-72FFCABE2B9E}" srcOrd="1" destOrd="0" presId="urn:microsoft.com/office/officeart/2005/8/layout/orgChart1"/>
    <dgm:cxn modelId="{DFF40303-3CDA-48C5-8B50-775B7CCF00FD}" type="presParOf" srcId="{013B597F-6FCB-491E-9156-5C4448D58048}" destId="{F4262899-7298-4555-B947-DB11E9B6A7B2}" srcOrd="2" destOrd="0" presId="urn:microsoft.com/office/officeart/2005/8/layout/orgChart1"/>
    <dgm:cxn modelId="{F4C90253-4E87-46AB-8193-6ADFE29E03A0}" type="presParOf" srcId="{5249282A-B956-4E67-B817-31ED25D0A58F}" destId="{387D39CD-8F60-43DE-AF12-C05859323169}" srcOrd="4" destOrd="0" presId="urn:microsoft.com/office/officeart/2005/8/layout/orgChart1"/>
    <dgm:cxn modelId="{EBC038D4-FB0A-4247-AD7F-227473C1EC3D}" type="presParOf" srcId="{5249282A-B956-4E67-B817-31ED25D0A58F}" destId="{6BF57E2A-D313-4C12-BDEA-D43932B5C8FB}" srcOrd="5" destOrd="0" presId="urn:microsoft.com/office/officeart/2005/8/layout/orgChart1"/>
    <dgm:cxn modelId="{B2AFE7D4-A2AC-441E-83C7-AD12B3025E81}" type="presParOf" srcId="{6BF57E2A-D313-4C12-BDEA-D43932B5C8FB}" destId="{DC74DF1E-E7D3-4AEC-8BCA-7D846A843080}" srcOrd="0" destOrd="0" presId="urn:microsoft.com/office/officeart/2005/8/layout/orgChart1"/>
    <dgm:cxn modelId="{5F21545C-448B-46CB-AA31-C2000412A8CB}" type="presParOf" srcId="{DC74DF1E-E7D3-4AEC-8BCA-7D846A843080}" destId="{CBCDCAF1-0B15-4957-AA97-023F2CC77EF2}" srcOrd="0" destOrd="0" presId="urn:microsoft.com/office/officeart/2005/8/layout/orgChart1"/>
    <dgm:cxn modelId="{A7784B0C-F934-4829-BA2A-60252631B116}" type="presParOf" srcId="{DC74DF1E-E7D3-4AEC-8BCA-7D846A843080}" destId="{A4E8161D-16EC-4F63-91A8-42AF332A4C41}" srcOrd="1" destOrd="0" presId="urn:microsoft.com/office/officeart/2005/8/layout/orgChart1"/>
    <dgm:cxn modelId="{049DAF7C-43C1-43A2-AE50-07256B5D9653}" type="presParOf" srcId="{6BF57E2A-D313-4C12-BDEA-D43932B5C8FB}" destId="{741F511B-4A28-4EA1-A567-23040A9E7F5F}" srcOrd="1" destOrd="0" presId="urn:microsoft.com/office/officeart/2005/8/layout/orgChart1"/>
    <dgm:cxn modelId="{0CC73318-06FF-4980-A75F-011DA9047F28}" type="presParOf" srcId="{6BF57E2A-D313-4C12-BDEA-D43932B5C8FB}" destId="{446FC394-2C54-4A70-BF9C-C536C04725F9}" srcOrd="2" destOrd="0" presId="urn:microsoft.com/office/officeart/2005/8/layout/orgChart1"/>
    <dgm:cxn modelId="{3A196099-DC18-4CF2-A36A-FF55B1DC68B2}" type="presParOf" srcId="{5249282A-B956-4E67-B817-31ED25D0A58F}" destId="{AB915173-464D-4087-8678-14672589A0E2}" srcOrd="6" destOrd="0" presId="urn:microsoft.com/office/officeart/2005/8/layout/orgChart1"/>
    <dgm:cxn modelId="{F3834A2F-BD48-4CB3-BE02-1ABAE37E72B6}" type="presParOf" srcId="{5249282A-B956-4E67-B817-31ED25D0A58F}" destId="{9C8E50FE-FD4F-41DD-96FF-F3A76ED595AC}" srcOrd="7" destOrd="0" presId="urn:microsoft.com/office/officeart/2005/8/layout/orgChart1"/>
    <dgm:cxn modelId="{172FE20C-16A6-4FE1-A53F-557D601EE343}" type="presParOf" srcId="{9C8E50FE-FD4F-41DD-96FF-F3A76ED595AC}" destId="{17BB3E26-4666-48FC-800E-4FC2E9862707}" srcOrd="0" destOrd="0" presId="urn:microsoft.com/office/officeart/2005/8/layout/orgChart1"/>
    <dgm:cxn modelId="{F7A35DFB-F119-4A83-B798-403BC83C750A}" type="presParOf" srcId="{17BB3E26-4666-48FC-800E-4FC2E9862707}" destId="{07A26DF8-C3C6-4FBD-9569-B53272F0B103}" srcOrd="0" destOrd="0" presId="urn:microsoft.com/office/officeart/2005/8/layout/orgChart1"/>
    <dgm:cxn modelId="{5A20A6C8-70EB-4345-A11C-7C7F14C1BE71}" type="presParOf" srcId="{17BB3E26-4666-48FC-800E-4FC2E9862707}" destId="{89F507FA-5104-42B5-9429-A649FE65CE7C}" srcOrd="1" destOrd="0" presId="urn:microsoft.com/office/officeart/2005/8/layout/orgChart1"/>
    <dgm:cxn modelId="{5FEF0237-91A3-4FEB-BF36-33260E20BF82}" type="presParOf" srcId="{9C8E50FE-FD4F-41DD-96FF-F3A76ED595AC}" destId="{74F0516C-0E37-4B3B-BBC4-74ECB4BCBCD3}" srcOrd="1" destOrd="0" presId="urn:microsoft.com/office/officeart/2005/8/layout/orgChart1"/>
    <dgm:cxn modelId="{B5D836E8-2A02-4313-9E6A-E7095B953E09}" type="presParOf" srcId="{9C8E50FE-FD4F-41DD-96FF-F3A76ED595AC}" destId="{E45DACA2-C40C-4B94-B851-F43118D3D894}" srcOrd="2" destOrd="0" presId="urn:microsoft.com/office/officeart/2005/8/layout/orgChart1"/>
    <dgm:cxn modelId="{AADD0FEF-A6E6-4075-B934-4FDF43466FCC}" type="presParOf" srcId="{5249282A-B956-4E67-B817-31ED25D0A58F}" destId="{0C3CAE0F-D35F-4801-A49C-13C36263FA62}" srcOrd="8" destOrd="0" presId="urn:microsoft.com/office/officeart/2005/8/layout/orgChart1"/>
    <dgm:cxn modelId="{833A2033-EEF6-4C8C-A07A-0C7098A41788}" type="presParOf" srcId="{5249282A-B956-4E67-B817-31ED25D0A58F}" destId="{8EB0B7B9-90D6-422F-9A8E-317D1002B59F}" srcOrd="9" destOrd="0" presId="urn:microsoft.com/office/officeart/2005/8/layout/orgChart1"/>
    <dgm:cxn modelId="{A1964C05-A2C8-41DF-9075-9AFF2F9C8DE2}" type="presParOf" srcId="{8EB0B7B9-90D6-422F-9A8E-317D1002B59F}" destId="{EE446E06-1EF7-476C-AC40-0D2293E60D3E}" srcOrd="0" destOrd="0" presId="urn:microsoft.com/office/officeart/2005/8/layout/orgChart1"/>
    <dgm:cxn modelId="{26CCD568-07C8-45AB-B705-B122C507EF74}" type="presParOf" srcId="{EE446E06-1EF7-476C-AC40-0D2293E60D3E}" destId="{F79F7C54-B89C-40AB-9D90-2C799160AFD8}" srcOrd="0" destOrd="0" presId="urn:microsoft.com/office/officeart/2005/8/layout/orgChart1"/>
    <dgm:cxn modelId="{A18FBC0D-688A-4161-A485-4776629FE4D3}" type="presParOf" srcId="{EE446E06-1EF7-476C-AC40-0D2293E60D3E}" destId="{0BA4BD7A-13DB-4574-AFBB-684DC593DAE5}" srcOrd="1" destOrd="0" presId="urn:microsoft.com/office/officeart/2005/8/layout/orgChart1"/>
    <dgm:cxn modelId="{B6489550-1D55-403F-B3E1-51BB2FFAB300}" type="presParOf" srcId="{8EB0B7B9-90D6-422F-9A8E-317D1002B59F}" destId="{D65D3242-9BCD-46C6-98AA-0BB7C3A17FEE}" srcOrd="1" destOrd="0" presId="urn:microsoft.com/office/officeart/2005/8/layout/orgChart1"/>
    <dgm:cxn modelId="{83FBFED4-7173-4B2D-8A57-58626C81BDB7}" type="presParOf" srcId="{8EB0B7B9-90D6-422F-9A8E-317D1002B59F}" destId="{32FB4F3A-62A4-4B46-AE64-15BC50F33F15}" srcOrd="2" destOrd="0" presId="urn:microsoft.com/office/officeart/2005/8/layout/orgChart1"/>
    <dgm:cxn modelId="{E5AA184B-10C7-43EA-9178-075145FFC66E}" type="presParOf" srcId="{AE260327-5C7B-46D3-9C3A-3D6D2E4B1D57}" destId="{AB80B7E7-B610-4BED-B063-21A388CA723E}"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3CAE0F-D35F-4801-A49C-13C36263FA62}">
      <dsp:nvSpPr>
        <dsp:cNvPr id="0" name=""/>
        <dsp:cNvSpPr/>
      </dsp:nvSpPr>
      <dsp:spPr>
        <a:xfrm>
          <a:off x="4217158" y="2441298"/>
          <a:ext cx="3494444" cy="303236"/>
        </a:xfrm>
        <a:custGeom>
          <a:avLst/>
          <a:gdLst/>
          <a:ahLst/>
          <a:cxnLst/>
          <a:rect l="0" t="0" r="0" b="0"/>
          <a:pathLst>
            <a:path>
              <a:moveTo>
                <a:pt x="0" y="0"/>
              </a:moveTo>
              <a:lnTo>
                <a:pt x="0" y="151618"/>
              </a:lnTo>
              <a:lnTo>
                <a:pt x="3494444" y="151618"/>
              </a:lnTo>
              <a:lnTo>
                <a:pt x="3494444" y="30323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915173-464D-4087-8678-14672589A0E2}">
      <dsp:nvSpPr>
        <dsp:cNvPr id="0" name=""/>
        <dsp:cNvSpPr/>
      </dsp:nvSpPr>
      <dsp:spPr>
        <a:xfrm>
          <a:off x="4217158" y="2441298"/>
          <a:ext cx="1747222" cy="303236"/>
        </a:xfrm>
        <a:custGeom>
          <a:avLst/>
          <a:gdLst/>
          <a:ahLst/>
          <a:cxnLst/>
          <a:rect l="0" t="0" r="0" b="0"/>
          <a:pathLst>
            <a:path>
              <a:moveTo>
                <a:pt x="0" y="0"/>
              </a:moveTo>
              <a:lnTo>
                <a:pt x="0" y="151618"/>
              </a:lnTo>
              <a:lnTo>
                <a:pt x="1747222" y="151618"/>
              </a:lnTo>
              <a:lnTo>
                <a:pt x="1747222" y="30323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7D39CD-8F60-43DE-AF12-C05859323169}">
      <dsp:nvSpPr>
        <dsp:cNvPr id="0" name=""/>
        <dsp:cNvSpPr/>
      </dsp:nvSpPr>
      <dsp:spPr>
        <a:xfrm>
          <a:off x="4171438" y="2441298"/>
          <a:ext cx="91440" cy="303236"/>
        </a:xfrm>
        <a:custGeom>
          <a:avLst/>
          <a:gdLst/>
          <a:ahLst/>
          <a:cxnLst/>
          <a:rect l="0" t="0" r="0" b="0"/>
          <a:pathLst>
            <a:path>
              <a:moveTo>
                <a:pt x="45720" y="0"/>
              </a:moveTo>
              <a:lnTo>
                <a:pt x="45720" y="30323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70CAEC-1594-4200-BCC1-AB83E1A760E4}">
      <dsp:nvSpPr>
        <dsp:cNvPr id="0" name=""/>
        <dsp:cNvSpPr/>
      </dsp:nvSpPr>
      <dsp:spPr>
        <a:xfrm>
          <a:off x="2469935" y="2441298"/>
          <a:ext cx="1747222" cy="303236"/>
        </a:xfrm>
        <a:custGeom>
          <a:avLst/>
          <a:gdLst/>
          <a:ahLst/>
          <a:cxnLst/>
          <a:rect l="0" t="0" r="0" b="0"/>
          <a:pathLst>
            <a:path>
              <a:moveTo>
                <a:pt x="1747222" y="0"/>
              </a:moveTo>
              <a:lnTo>
                <a:pt x="1747222" y="151618"/>
              </a:lnTo>
              <a:lnTo>
                <a:pt x="0" y="151618"/>
              </a:lnTo>
              <a:lnTo>
                <a:pt x="0" y="30323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EB1E8E-9D84-464D-A94F-CC9357356612}">
      <dsp:nvSpPr>
        <dsp:cNvPr id="0" name=""/>
        <dsp:cNvSpPr/>
      </dsp:nvSpPr>
      <dsp:spPr>
        <a:xfrm>
          <a:off x="722713" y="2441298"/>
          <a:ext cx="3494444" cy="303236"/>
        </a:xfrm>
        <a:custGeom>
          <a:avLst/>
          <a:gdLst/>
          <a:ahLst/>
          <a:cxnLst/>
          <a:rect l="0" t="0" r="0" b="0"/>
          <a:pathLst>
            <a:path>
              <a:moveTo>
                <a:pt x="3494444" y="0"/>
              </a:moveTo>
              <a:lnTo>
                <a:pt x="3494444" y="151618"/>
              </a:lnTo>
              <a:lnTo>
                <a:pt x="0" y="151618"/>
              </a:lnTo>
              <a:lnTo>
                <a:pt x="0" y="30323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C70C99-EA54-4311-9811-8BD75FB30CAF}">
      <dsp:nvSpPr>
        <dsp:cNvPr id="0" name=""/>
        <dsp:cNvSpPr/>
      </dsp:nvSpPr>
      <dsp:spPr>
        <a:xfrm>
          <a:off x="3220873" y="1514902"/>
          <a:ext cx="1992569" cy="92639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b="0" kern="1200" dirty="0" smtClean="0">
              <a:latin typeface="宋体" panose="02010600030101010101" pitchFamily="2" charset="-122"/>
              <a:ea typeface="宋体" panose="02010600030101010101" pitchFamily="2" charset="-122"/>
            </a:rPr>
            <a:t>综合素质</a:t>
          </a:r>
          <a:endParaRPr lang="zh-CN" altLang="en-US" sz="2800" b="0" kern="1200" dirty="0">
            <a:latin typeface="宋体" panose="02010600030101010101" pitchFamily="2" charset="-122"/>
            <a:ea typeface="宋体" panose="02010600030101010101" pitchFamily="2" charset="-122"/>
          </a:endParaRPr>
        </a:p>
      </dsp:txBody>
      <dsp:txXfrm>
        <a:off x="3220873" y="1514902"/>
        <a:ext cx="1992569" cy="926396"/>
      </dsp:txXfrm>
    </dsp:sp>
    <dsp:sp modelId="{8302581C-AE9E-4C5E-8016-878F21BCC4B6}">
      <dsp:nvSpPr>
        <dsp:cNvPr id="0" name=""/>
        <dsp:cNvSpPr/>
      </dsp:nvSpPr>
      <dsp:spPr>
        <a:xfrm>
          <a:off x="720" y="2744535"/>
          <a:ext cx="1443985" cy="721992"/>
        </a:xfrm>
        <a:prstGeom prst="rect">
          <a:avLst/>
        </a:prstGeom>
        <a:solidFill>
          <a:srgbClr val="FFFF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宋体" panose="02010600030101010101" pitchFamily="2" charset="-122"/>
              <a:ea typeface="宋体" panose="02010600030101010101" pitchFamily="2" charset="-122"/>
            </a:rPr>
            <a:t>职业理念</a:t>
          </a:r>
          <a:endParaRPr lang="zh-CN" altLang="en-US" sz="2400" b="1" kern="1200" dirty="0">
            <a:latin typeface="宋体" panose="02010600030101010101" pitchFamily="2" charset="-122"/>
            <a:ea typeface="宋体" panose="02010600030101010101" pitchFamily="2" charset="-122"/>
          </a:endParaRPr>
        </a:p>
      </dsp:txBody>
      <dsp:txXfrm>
        <a:off x="720" y="2744535"/>
        <a:ext cx="1443985" cy="721992"/>
      </dsp:txXfrm>
    </dsp:sp>
    <dsp:sp modelId="{A234EEBE-F8F8-480B-9085-19AED89A6271}">
      <dsp:nvSpPr>
        <dsp:cNvPr id="0" name=""/>
        <dsp:cNvSpPr/>
      </dsp:nvSpPr>
      <dsp:spPr>
        <a:xfrm>
          <a:off x="1747943" y="2744535"/>
          <a:ext cx="1443985" cy="721992"/>
        </a:xfrm>
        <a:prstGeom prst="rect">
          <a:avLst/>
        </a:prstGeom>
        <a:solidFill>
          <a:srgbClr val="00B05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宋体" panose="02010600030101010101" pitchFamily="2" charset="-122"/>
              <a:ea typeface="宋体" panose="02010600030101010101" pitchFamily="2" charset="-122"/>
            </a:rPr>
            <a:t>教育法律法规</a:t>
          </a:r>
          <a:endParaRPr lang="zh-CN" altLang="en-US" sz="2400" b="1" kern="1200" dirty="0">
            <a:latin typeface="宋体" panose="02010600030101010101" pitchFamily="2" charset="-122"/>
            <a:ea typeface="宋体" panose="02010600030101010101" pitchFamily="2" charset="-122"/>
          </a:endParaRPr>
        </a:p>
      </dsp:txBody>
      <dsp:txXfrm>
        <a:off x="1747943" y="2744535"/>
        <a:ext cx="1443985" cy="721992"/>
      </dsp:txXfrm>
    </dsp:sp>
    <dsp:sp modelId="{CBCDCAF1-0B15-4957-AA97-023F2CC77EF2}">
      <dsp:nvSpPr>
        <dsp:cNvPr id="0" name=""/>
        <dsp:cNvSpPr/>
      </dsp:nvSpPr>
      <dsp:spPr>
        <a:xfrm>
          <a:off x="3495165" y="2744535"/>
          <a:ext cx="1443985" cy="721992"/>
        </a:xfrm>
        <a:prstGeom prst="rect">
          <a:avLst/>
        </a:prstGeom>
        <a:solidFill>
          <a:srgbClr val="7030A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宋体" panose="02010600030101010101" pitchFamily="2" charset="-122"/>
              <a:ea typeface="宋体" panose="02010600030101010101" pitchFamily="2" charset="-122"/>
            </a:rPr>
            <a:t>教师职业道德</a:t>
          </a:r>
          <a:endParaRPr lang="zh-CN" altLang="en-US" sz="2400" b="1" kern="1200" dirty="0">
            <a:latin typeface="宋体" panose="02010600030101010101" pitchFamily="2" charset="-122"/>
            <a:ea typeface="宋体" panose="02010600030101010101" pitchFamily="2" charset="-122"/>
          </a:endParaRPr>
        </a:p>
      </dsp:txBody>
      <dsp:txXfrm>
        <a:off x="3495165" y="2744535"/>
        <a:ext cx="1443985" cy="721992"/>
      </dsp:txXfrm>
    </dsp:sp>
    <dsp:sp modelId="{07A26DF8-C3C6-4FBD-9569-B53272F0B103}">
      <dsp:nvSpPr>
        <dsp:cNvPr id="0" name=""/>
        <dsp:cNvSpPr/>
      </dsp:nvSpPr>
      <dsp:spPr>
        <a:xfrm>
          <a:off x="5242387" y="2744535"/>
          <a:ext cx="1443985" cy="721992"/>
        </a:xfrm>
        <a:prstGeom prst="rect">
          <a:avLst/>
        </a:prstGeom>
        <a:solidFill>
          <a:srgbClr val="00206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宋体" panose="02010600030101010101" pitchFamily="2" charset="-122"/>
              <a:ea typeface="宋体" panose="02010600030101010101" pitchFamily="2" charset="-122"/>
            </a:rPr>
            <a:t>文化素养</a:t>
          </a:r>
          <a:endParaRPr lang="zh-CN" altLang="en-US" sz="2400" b="1" kern="1200" dirty="0">
            <a:latin typeface="宋体" panose="02010600030101010101" pitchFamily="2" charset="-122"/>
            <a:ea typeface="宋体" panose="02010600030101010101" pitchFamily="2" charset="-122"/>
          </a:endParaRPr>
        </a:p>
      </dsp:txBody>
      <dsp:txXfrm>
        <a:off x="5242387" y="2744535"/>
        <a:ext cx="1443985" cy="721992"/>
      </dsp:txXfrm>
    </dsp:sp>
    <dsp:sp modelId="{F79F7C54-B89C-40AB-9D90-2C799160AFD8}">
      <dsp:nvSpPr>
        <dsp:cNvPr id="0" name=""/>
        <dsp:cNvSpPr/>
      </dsp:nvSpPr>
      <dsp:spPr>
        <a:xfrm>
          <a:off x="6989609" y="2744535"/>
          <a:ext cx="1443985" cy="721992"/>
        </a:xfrm>
        <a:prstGeom prst="rect">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宋体" panose="02010600030101010101" pitchFamily="2" charset="-122"/>
              <a:ea typeface="宋体" panose="02010600030101010101" pitchFamily="2" charset="-122"/>
            </a:rPr>
            <a:t>基本能力</a:t>
          </a:r>
          <a:endParaRPr lang="zh-CN" altLang="en-US" sz="2400" b="1" kern="1200" dirty="0">
            <a:latin typeface="宋体" panose="02010600030101010101" pitchFamily="2" charset="-122"/>
            <a:ea typeface="宋体" panose="02010600030101010101" pitchFamily="2" charset="-122"/>
          </a:endParaRPr>
        </a:p>
      </dsp:txBody>
      <dsp:txXfrm>
        <a:off x="6989609" y="2744535"/>
        <a:ext cx="1443985" cy="72199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w Cen MT"/>
                <a:ea typeface="华文仿宋" pitchFamily="2" charset="-122"/>
              </a:defRPr>
            </a:lvl1pPr>
          </a:lstStyle>
          <a:p>
            <a:endParaRPr lang="zh-CN" altLang="en-US"/>
          </a:p>
        </p:txBody>
      </p:sp>
      <p:sp>
        <p:nvSpPr>
          <p:cNvPr id="460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w Cen MT"/>
                <a:ea typeface="华文仿宋" pitchFamily="2" charset="-122"/>
              </a:defRPr>
            </a:lvl1pPr>
          </a:lstStyle>
          <a:p>
            <a:fld id="{E0F5E26F-7B11-4650-8422-B681DA7D70DA}" type="datetimeFigureOut">
              <a:rPr lang="zh-CN" altLang="en-US"/>
              <a:pPr/>
              <a:t>2015/6/11</a:t>
            </a:fld>
            <a:endParaRPr lang="en-US" altLang="zh-CN"/>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60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60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w Cen MT"/>
                <a:ea typeface="华文仿宋" pitchFamily="2" charset="-122"/>
              </a:defRPr>
            </a:lvl1pPr>
          </a:lstStyle>
          <a:p>
            <a:endParaRPr lang="en-US" altLang="zh-CN"/>
          </a:p>
        </p:txBody>
      </p:sp>
      <p:sp>
        <p:nvSpPr>
          <p:cNvPr id="460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w Cen MT"/>
                <a:ea typeface="华文仿宋" pitchFamily="2" charset="-122"/>
              </a:defRPr>
            </a:lvl1pPr>
          </a:lstStyle>
          <a:p>
            <a:fld id="{7B8ACC9E-7B22-42D9-975F-946FE2E92AF5}" type="slidenum">
              <a:rPr lang="zh-CN" altLang="en-US"/>
              <a:pPr/>
              <a:t>‹#›</a:t>
            </a:fld>
            <a:endParaRPr lang="en-US" altLang="zh-CN"/>
          </a:p>
        </p:txBody>
      </p:sp>
    </p:spTree>
    <p:extLst>
      <p:ext uri="{BB962C8B-B14F-4D97-AF65-F5344CB8AC3E}">
        <p14:creationId xmlns:p14="http://schemas.microsoft.com/office/powerpoint/2010/main" val="163029663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w="9525">
            <a:noFill/>
            <a:miter lim="800000"/>
            <a:headEnd/>
            <a:tailEnd/>
          </a:ln>
          <a:effectLst/>
        </p:spPr>
        <p:txBody>
          <a:bodyPr anchor="b"/>
          <a:lstStyle/>
          <a:p>
            <a:pPr algn="r"/>
            <a:fld id="{FB2D0F71-C6E4-4CEB-AB94-2CB40DB19848}" type="slidenum">
              <a:rPr lang="zh-CN" altLang="en-US" sz="1200">
                <a:latin typeface="Times New Roman" pitchFamily="18" charset="0"/>
              </a:rPr>
              <a:pPr algn="r"/>
              <a:t>25</a:t>
            </a:fld>
            <a:endParaRPr lang="en-US" altLang="zh-CN" sz="1200">
              <a:latin typeface="Times New Roman" pitchFamily="18"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endParaRPr lang="zh-CN" altLang="en-US"/>
          </a:p>
        </p:txBody>
      </p:sp>
    </p:spTree>
    <p:extLst>
      <p:ext uri="{BB962C8B-B14F-4D97-AF65-F5344CB8AC3E}">
        <p14:creationId xmlns:p14="http://schemas.microsoft.com/office/powerpoint/2010/main" val="125161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a:effectLst/>
        </p:spPr>
        <p:txBody>
          <a:bodyPr anchor="b"/>
          <a:lstStyle/>
          <a:p>
            <a:pPr algn="r"/>
            <a:fld id="{2664FFF7-F987-4F3F-A2F9-1DF350DB40D7}" type="slidenum">
              <a:rPr lang="zh-CN" altLang="en-US" sz="1200">
                <a:latin typeface="Times New Roman" pitchFamily="18" charset="0"/>
              </a:rPr>
              <a:pPr algn="r"/>
              <a:t>26</a:t>
            </a:fld>
            <a:endParaRPr lang="en-US" altLang="zh-CN" sz="1200">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zh-CN" altLang="en-US"/>
          </a:p>
        </p:txBody>
      </p:sp>
    </p:spTree>
    <p:extLst>
      <p:ext uri="{BB962C8B-B14F-4D97-AF65-F5344CB8AC3E}">
        <p14:creationId xmlns:p14="http://schemas.microsoft.com/office/powerpoint/2010/main" val="325375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a:effectLst/>
        </p:spPr>
        <p:txBody>
          <a:bodyPr anchor="b"/>
          <a:lstStyle/>
          <a:p>
            <a:pPr algn="r"/>
            <a:fld id="{E7B2A610-55DF-406C-AEA7-316FB7568676}" type="slidenum">
              <a:rPr lang="zh-CN" altLang="en-US" sz="1200">
                <a:latin typeface="Times New Roman" pitchFamily="18" charset="0"/>
              </a:rPr>
              <a:pPr algn="r"/>
              <a:t>27</a:t>
            </a:fld>
            <a:endParaRPr lang="en-US" altLang="zh-CN" sz="1200">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endParaRPr lang="zh-CN" altLang="en-US"/>
          </a:p>
        </p:txBody>
      </p:sp>
    </p:spTree>
    <p:extLst>
      <p:ext uri="{BB962C8B-B14F-4D97-AF65-F5344CB8AC3E}">
        <p14:creationId xmlns:p14="http://schemas.microsoft.com/office/powerpoint/2010/main" val="4174738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a:effectLst/>
        </p:spPr>
        <p:txBody>
          <a:bodyPr anchor="b"/>
          <a:lstStyle/>
          <a:p>
            <a:pPr algn="r"/>
            <a:fld id="{678644EB-B8DA-4CFA-9870-B5D0F637DE8D}" type="slidenum">
              <a:rPr lang="zh-CN" altLang="en-US" sz="1200">
                <a:latin typeface="Times New Roman" pitchFamily="18" charset="0"/>
              </a:rPr>
              <a:pPr algn="r"/>
              <a:t>28</a:t>
            </a:fld>
            <a:endParaRPr lang="en-US" altLang="zh-CN" sz="1200">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zh-CN" altLang="en-US"/>
          </a:p>
        </p:txBody>
      </p:sp>
    </p:spTree>
    <p:extLst>
      <p:ext uri="{BB962C8B-B14F-4D97-AF65-F5344CB8AC3E}">
        <p14:creationId xmlns:p14="http://schemas.microsoft.com/office/powerpoint/2010/main" val="175639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884613" y="8685213"/>
            <a:ext cx="2971800" cy="457200"/>
          </a:xfrm>
          <a:prstGeom prst="rect">
            <a:avLst/>
          </a:prstGeom>
          <a:noFill/>
          <a:ln w="9525">
            <a:noFill/>
            <a:miter lim="800000"/>
            <a:headEnd/>
            <a:tailEnd/>
          </a:ln>
          <a:effectLst/>
        </p:spPr>
        <p:txBody>
          <a:bodyPr anchor="b"/>
          <a:lstStyle/>
          <a:p>
            <a:pPr algn="r"/>
            <a:fld id="{FEAA3E26-B74E-43D9-B60B-2D5A21D5EB6D}" type="slidenum">
              <a:rPr lang="zh-CN" altLang="en-US" sz="1200">
                <a:latin typeface="Times New Roman" pitchFamily="18" charset="0"/>
              </a:rPr>
              <a:pPr algn="r"/>
              <a:t>29</a:t>
            </a:fld>
            <a:endParaRPr lang="en-US" altLang="zh-CN" sz="1200">
              <a:latin typeface="Times New Roman"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endParaRPr lang="zh-CN" altLang="en-US"/>
          </a:p>
        </p:txBody>
      </p:sp>
    </p:spTree>
    <p:extLst>
      <p:ext uri="{BB962C8B-B14F-4D97-AF65-F5344CB8AC3E}">
        <p14:creationId xmlns:p14="http://schemas.microsoft.com/office/powerpoint/2010/main" val="1806973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8"/>
          <p:cNvSpPr/>
          <p:nvPr/>
        </p:nvSpPr>
        <p:spPr>
          <a:xfrm>
            <a:off x="0" y="0"/>
            <a:ext cx="9144000" cy="457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Freeform 9"/>
          <p:cNvSpPr/>
          <p:nvPr/>
        </p:nvSpPr>
        <p:spPr>
          <a:xfrm>
            <a:off x="0" y="0"/>
            <a:ext cx="9144000" cy="4572000"/>
          </a:xfrm>
          <a:custGeom>
            <a:avLst/>
            <a:gdLst/>
            <a:ahLst/>
            <a:cxnLst/>
            <a:rect l="l" t="t" r="r" b="b"/>
            <a:pathLst>
              <a:path w="9143987" h="4571997">
                <a:moveTo>
                  <a:pt x="1" y="4316132"/>
                </a:moveTo>
                <a:lnTo>
                  <a:pt x="255863" y="4571994"/>
                </a:lnTo>
                <a:lnTo>
                  <a:pt x="203619" y="4571994"/>
                </a:lnTo>
                <a:lnTo>
                  <a:pt x="1" y="4368376"/>
                </a:lnTo>
                <a:close/>
                <a:moveTo>
                  <a:pt x="9143985" y="4208793"/>
                </a:moveTo>
                <a:lnTo>
                  <a:pt x="9143985" y="4261037"/>
                </a:lnTo>
                <a:lnTo>
                  <a:pt x="8833027" y="4571996"/>
                </a:lnTo>
                <a:lnTo>
                  <a:pt x="8780783" y="4571996"/>
                </a:lnTo>
                <a:close/>
                <a:moveTo>
                  <a:pt x="8664832" y="4076819"/>
                </a:moveTo>
                <a:lnTo>
                  <a:pt x="8775657" y="4076819"/>
                </a:lnTo>
                <a:lnTo>
                  <a:pt x="8775657" y="4187644"/>
                </a:lnTo>
                <a:lnTo>
                  <a:pt x="8664832" y="4187644"/>
                </a:lnTo>
                <a:close/>
                <a:moveTo>
                  <a:pt x="7614024" y="4076819"/>
                </a:moveTo>
                <a:lnTo>
                  <a:pt x="7724849" y="4076819"/>
                </a:lnTo>
                <a:lnTo>
                  <a:pt x="7724849" y="4187644"/>
                </a:lnTo>
                <a:lnTo>
                  <a:pt x="7614024" y="4187644"/>
                </a:lnTo>
                <a:close/>
                <a:moveTo>
                  <a:pt x="6563216" y="4076819"/>
                </a:moveTo>
                <a:lnTo>
                  <a:pt x="6674041" y="4076819"/>
                </a:lnTo>
                <a:lnTo>
                  <a:pt x="6674041" y="4187644"/>
                </a:lnTo>
                <a:lnTo>
                  <a:pt x="6563216" y="4187644"/>
                </a:lnTo>
                <a:close/>
                <a:moveTo>
                  <a:pt x="5512408" y="4076819"/>
                </a:moveTo>
                <a:lnTo>
                  <a:pt x="5623233" y="4076819"/>
                </a:lnTo>
                <a:lnTo>
                  <a:pt x="5623233" y="4187644"/>
                </a:lnTo>
                <a:lnTo>
                  <a:pt x="5512408" y="4187644"/>
                </a:lnTo>
                <a:close/>
                <a:moveTo>
                  <a:pt x="4461600" y="4076819"/>
                </a:moveTo>
                <a:lnTo>
                  <a:pt x="4572425" y="4076819"/>
                </a:lnTo>
                <a:lnTo>
                  <a:pt x="4572425" y="4187644"/>
                </a:lnTo>
                <a:lnTo>
                  <a:pt x="4461600" y="4187644"/>
                </a:lnTo>
                <a:close/>
                <a:moveTo>
                  <a:pt x="3410793" y="4076819"/>
                </a:moveTo>
                <a:lnTo>
                  <a:pt x="3521618" y="4076819"/>
                </a:lnTo>
                <a:lnTo>
                  <a:pt x="3521618" y="4187644"/>
                </a:lnTo>
                <a:lnTo>
                  <a:pt x="3410793" y="4187644"/>
                </a:lnTo>
                <a:close/>
                <a:moveTo>
                  <a:pt x="2359985" y="4076819"/>
                </a:moveTo>
                <a:lnTo>
                  <a:pt x="2470810" y="4076819"/>
                </a:lnTo>
                <a:lnTo>
                  <a:pt x="2470810" y="4187644"/>
                </a:lnTo>
                <a:lnTo>
                  <a:pt x="2359985" y="4187644"/>
                </a:lnTo>
                <a:close/>
                <a:moveTo>
                  <a:pt x="1309177" y="4076819"/>
                </a:moveTo>
                <a:lnTo>
                  <a:pt x="1420002" y="4076819"/>
                </a:lnTo>
                <a:lnTo>
                  <a:pt x="1420002" y="4187644"/>
                </a:lnTo>
                <a:lnTo>
                  <a:pt x="1309177" y="4187644"/>
                </a:lnTo>
                <a:close/>
                <a:moveTo>
                  <a:pt x="258369" y="4076819"/>
                </a:moveTo>
                <a:lnTo>
                  <a:pt x="369194" y="4076819"/>
                </a:lnTo>
                <a:lnTo>
                  <a:pt x="369194" y="4187644"/>
                </a:lnTo>
                <a:lnTo>
                  <a:pt x="258369" y="4187644"/>
                </a:lnTo>
                <a:close/>
                <a:moveTo>
                  <a:pt x="8139428" y="3551212"/>
                </a:moveTo>
                <a:lnTo>
                  <a:pt x="8250253" y="3551212"/>
                </a:lnTo>
                <a:lnTo>
                  <a:pt x="8250253" y="3662037"/>
                </a:lnTo>
                <a:lnTo>
                  <a:pt x="8139428" y="3662037"/>
                </a:lnTo>
                <a:close/>
                <a:moveTo>
                  <a:pt x="7088620" y="3551212"/>
                </a:moveTo>
                <a:lnTo>
                  <a:pt x="7199445" y="3551212"/>
                </a:lnTo>
                <a:lnTo>
                  <a:pt x="7199445" y="3662037"/>
                </a:lnTo>
                <a:lnTo>
                  <a:pt x="7088620" y="3662037"/>
                </a:lnTo>
                <a:close/>
                <a:moveTo>
                  <a:pt x="6037812" y="3551212"/>
                </a:moveTo>
                <a:lnTo>
                  <a:pt x="6148637" y="3551212"/>
                </a:lnTo>
                <a:lnTo>
                  <a:pt x="6148637" y="3662037"/>
                </a:lnTo>
                <a:lnTo>
                  <a:pt x="6037812" y="3662037"/>
                </a:lnTo>
                <a:close/>
                <a:moveTo>
                  <a:pt x="4987004" y="3551212"/>
                </a:moveTo>
                <a:lnTo>
                  <a:pt x="5097829" y="3551212"/>
                </a:lnTo>
                <a:lnTo>
                  <a:pt x="5097829" y="3662037"/>
                </a:lnTo>
                <a:lnTo>
                  <a:pt x="4987004" y="3662037"/>
                </a:lnTo>
                <a:close/>
                <a:moveTo>
                  <a:pt x="3936204" y="3551212"/>
                </a:moveTo>
                <a:lnTo>
                  <a:pt x="4047028" y="3551212"/>
                </a:lnTo>
                <a:lnTo>
                  <a:pt x="4047028" y="3662037"/>
                </a:lnTo>
                <a:lnTo>
                  <a:pt x="3936204" y="3662037"/>
                </a:lnTo>
                <a:close/>
                <a:moveTo>
                  <a:pt x="2885395" y="3551212"/>
                </a:moveTo>
                <a:lnTo>
                  <a:pt x="2996220" y="3551212"/>
                </a:lnTo>
                <a:lnTo>
                  <a:pt x="2996220" y="3662037"/>
                </a:lnTo>
                <a:lnTo>
                  <a:pt x="2885395" y="3662037"/>
                </a:lnTo>
                <a:close/>
                <a:moveTo>
                  <a:pt x="1834587" y="3551212"/>
                </a:moveTo>
                <a:lnTo>
                  <a:pt x="1945412" y="3551212"/>
                </a:lnTo>
                <a:lnTo>
                  <a:pt x="1945412" y="3662037"/>
                </a:lnTo>
                <a:lnTo>
                  <a:pt x="1834587" y="3662037"/>
                </a:lnTo>
                <a:close/>
                <a:moveTo>
                  <a:pt x="783778" y="3551212"/>
                </a:moveTo>
                <a:lnTo>
                  <a:pt x="894603" y="3551212"/>
                </a:lnTo>
                <a:lnTo>
                  <a:pt x="894603" y="3662037"/>
                </a:lnTo>
                <a:lnTo>
                  <a:pt x="783778" y="3662037"/>
                </a:lnTo>
                <a:close/>
                <a:moveTo>
                  <a:pt x="2942310" y="3107962"/>
                </a:moveTo>
                <a:lnTo>
                  <a:pt x="2470818" y="3579456"/>
                </a:lnTo>
                <a:lnTo>
                  <a:pt x="2470818" y="3634904"/>
                </a:lnTo>
                <a:lnTo>
                  <a:pt x="2942310" y="4106399"/>
                </a:lnTo>
                <a:lnTo>
                  <a:pt x="3410800" y="3637911"/>
                </a:lnTo>
                <a:lnTo>
                  <a:pt x="3410800" y="3576450"/>
                </a:lnTo>
                <a:close/>
                <a:moveTo>
                  <a:pt x="8195700" y="3107962"/>
                </a:moveTo>
                <a:lnTo>
                  <a:pt x="7724849" y="3578813"/>
                </a:lnTo>
                <a:lnTo>
                  <a:pt x="7724849" y="3635545"/>
                </a:lnTo>
                <a:lnTo>
                  <a:pt x="8195702" y="4106398"/>
                </a:lnTo>
                <a:lnTo>
                  <a:pt x="8664832" y="3637268"/>
                </a:lnTo>
                <a:lnTo>
                  <a:pt x="8664832" y="3577094"/>
                </a:lnTo>
                <a:close/>
                <a:moveTo>
                  <a:pt x="5043655" y="3107962"/>
                </a:moveTo>
                <a:lnTo>
                  <a:pt x="4572425" y="3579192"/>
                </a:lnTo>
                <a:lnTo>
                  <a:pt x="4572425" y="3635169"/>
                </a:lnTo>
                <a:lnTo>
                  <a:pt x="5043654" y="4106399"/>
                </a:lnTo>
                <a:lnTo>
                  <a:pt x="5512408" y="3637645"/>
                </a:lnTo>
                <a:lnTo>
                  <a:pt x="5512408" y="3576714"/>
                </a:lnTo>
                <a:close/>
                <a:moveTo>
                  <a:pt x="840943" y="3107962"/>
                </a:moveTo>
                <a:lnTo>
                  <a:pt x="369199" y="3579705"/>
                </a:lnTo>
                <a:lnTo>
                  <a:pt x="369199" y="3634656"/>
                </a:lnTo>
                <a:lnTo>
                  <a:pt x="840943" y="4106401"/>
                </a:lnTo>
                <a:lnTo>
                  <a:pt x="1309186" y="3638165"/>
                </a:lnTo>
                <a:lnTo>
                  <a:pt x="1309186" y="3576196"/>
                </a:lnTo>
                <a:close/>
                <a:moveTo>
                  <a:pt x="3992991" y="3107961"/>
                </a:moveTo>
                <a:lnTo>
                  <a:pt x="3521625" y="3579327"/>
                </a:lnTo>
                <a:lnTo>
                  <a:pt x="3521625" y="3635034"/>
                </a:lnTo>
                <a:lnTo>
                  <a:pt x="3992992" y="4106400"/>
                </a:lnTo>
                <a:lnTo>
                  <a:pt x="4461600" y="3637773"/>
                </a:lnTo>
                <a:lnTo>
                  <a:pt x="4461600" y="3576588"/>
                </a:lnTo>
                <a:close/>
                <a:moveTo>
                  <a:pt x="1891629" y="3107961"/>
                </a:moveTo>
                <a:lnTo>
                  <a:pt x="1420011" y="3579585"/>
                </a:lnTo>
                <a:lnTo>
                  <a:pt x="1420011" y="3634777"/>
                </a:lnTo>
                <a:lnTo>
                  <a:pt x="1891629" y="4106400"/>
                </a:lnTo>
                <a:lnTo>
                  <a:pt x="2359993" y="3638038"/>
                </a:lnTo>
                <a:lnTo>
                  <a:pt x="2359993" y="3576322"/>
                </a:lnTo>
                <a:close/>
                <a:moveTo>
                  <a:pt x="6094336" y="3107961"/>
                </a:moveTo>
                <a:lnTo>
                  <a:pt x="5623233" y="3579064"/>
                </a:lnTo>
                <a:lnTo>
                  <a:pt x="5623233" y="3635295"/>
                </a:lnTo>
                <a:lnTo>
                  <a:pt x="6094336" y="4106399"/>
                </a:lnTo>
                <a:lnTo>
                  <a:pt x="6563216" y="3637520"/>
                </a:lnTo>
                <a:lnTo>
                  <a:pt x="6563216" y="3576841"/>
                </a:lnTo>
                <a:close/>
                <a:moveTo>
                  <a:pt x="7145019" y="3107960"/>
                </a:moveTo>
                <a:lnTo>
                  <a:pt x="6674041" y="3578938"/>
                </a:lnTo>
                <a:lnTo>
                  <a:pt x="6674041" y="3635421"/>
                </a:lnTo>
                <a:lnTo>
                  <a:pt x="7145018" y="4106399"/>
                </a:lnTo>
                <a:lnTo>
                  <a:pt x="7614024" y="3637394"/>
                </a:lnTo>
                <a:lnTo>
                  <a:pt x="7614024" y="3576965"/>
                </a:lnTo>
                <a:close/>
                <a:moveTo>
                  <a:pt x="8664832" y="3027337"/>
                </a:moveTo>
                <a:lnTo>
                  <a:pt x="8775657" y="3027337"/>
                </a:lnTo>
                <a:lnTo>
                  <a:pt x="8775657" y="3138162"/>
                </a:lnTo>
                <a:lnTo>
                  <a:pt x="8664832" y="3138162"/>
                </a:lnTo>
                <a:close/>
                <a:moveTo>
                  <a:pt x="7614024" y="3027337"/>
                </a:moveTo>
                <a:lnTo>
                  <a:pt x="7724849" y="3027337"/>
                </a:lnTo>
                <a:lnTo>
                  <a:pt x="7724849" y="3138162"/>
                </a:lnTo>
                <a:lnTo>
                  <a:pt x="7614024" y="3138162"/>
                </a:lnTo>
                <a:close/>
                <a:moveTo>
                  <a:pt x="6563216" y="3027337"/>
                </a:moveTo>
                <a:lnTo>
                  <a:pt x="6674041" y="3027337"/>
                </a:lnTo>
                <a:lnTo>
                  <a:pt x="6674041" y="3138162"/>
                </a:lnTo>
                <a:lnTo>
                  <a:pt x="6563216" y="3138162"/>
                </a:lnTo>
                <a:close/>
                <a:moveTo>
                  <a:pt x="5512408" y="3027337"/>
                </a:moveTo>
                <a:lnTo>
                  <a:pt x="5623233" y="3027337"/>
                </a:lnTo>
                <a:lnTo>
                  <a:pt x="5623233" y="3138162"/>
                </a:lnTo>
                <a:lnTo>
                  <a:pt x="5512408" y="3138162"/>
                </a:lnTo>
                <a:close/>
                <a:moveTo>
                  <a:pt x="4461600" y="3027337"/>
                </a:moveTo>
                <a:lnTo>
                  <a:pt x="4572425" y="3027337"/>
                </a:lnTo>
                <a:lnTo>
                  <a:pt x="4572425" y="3138162"/>
                </a:lnTo>
                <a:lnTo>
                  <a:pt x="4461600" y="3138162"/>
                </a:lnTo>
                <a:close/>
                <a:moveTo>
                  <a:pt x="3410798" y="3027337"/>
                </a:moveTo>
                <a:lnTo>
                  <a:pt x="3521622" y="3027337"/>
                </a:lnTo>
                <a:lnTo>
                  <a:pt x="3521622" y="3138162"/>
                </a:lnTo>
                <a:lnTo>
                  <a:pt x="3410798" y="3138162"/>
                </a:lnTo>
                <a:close/>
                <a:moveTo>
                  <a:pt x="2359990" y="3027337"/>
                </a:moveTo>
                <a:lnTo>
                  <a:pt x="2470815" y="3027337"/>
                </a:lnTo>
                <a:lnTo>
                  <a:pt x="2470815" y="3138162"/>
                </a:lnTo>
                <a:lnTo>
                  <a:pt x="2359990" y="3138162"/>
                </a:lnTo>
                <a:close/>
                <a:moveTo>
                  <a:pt x="1309183" y="3027337"/>
                </a:moveTo>
                <a:lnTo>
                  <a:pt x="1420008" y="3027337"/>
                </a:lnTo>
                <a:lnTo>
                  <a:pt x="1420008" y="3138162"/>
                </a:lnTo>
                <a:lnTo>
                  <a:pt x="1309183" y="3138162"/>
                </a:lnTo>
                <a:close/>
                <a:moveTo>
                  <a:pt x="258373" y="3027337"/>
                </a:moveTo>
                <a:lnTo>
                  <a:pt x="369197" y="3027337"/>
                </a:lnTo>
                <a:lnTo>
                  <a:pt x="369197" y="3138162"/>
                </a:lnTo>
                <a:lnTo>
                  <a:pt x="258373" y="3138162"/>
                </a:lnTo>
                <a:close/>
                <a:moveTo>
                  <a:pt x="7642081" y="2610898"/>
                </a:moveTo>
                <a:lnTo>
                  <a:pt x="7171142" y="3081837"/>
                </a:lnTo>
                <a:lnTo>
                  <a:pt x="7640516" y="3551212"/>
                </a:lnTo>
                <a:lnTo>
                  <a:pt x="7700206" y="3551212"/>
                </a:lnTo>
                <a:lnTo>
                  <a:pt x="8169578" y="3081840"/>
                </a:lnTo>
                <a:lnTo>
                  <a:pt x="7698636" y="2610898"/>
                </a:lnTo>
                <a:close/>
                <a:moveTo>
                  <a:pt x="6591400" y="2610898"/>
                </a:moveTo>
                <a:lnTo>
                  <a:pt x="6120458" y="3081839"/>
                </a:lnTo>
                <a:lnTo>
                  <a:pt x="6589831" y="3551212"/>
                </a:lnTo>
                <a:lnTo>
                  <a:pt x="6649523" y="3551212"/>
                </a:lnTo>
                <a:lnTo>
                  <a:pt x="7118897" y="3081838"/>
                </a:lnTo>
                <a:lnTo>
                  <a:pt x="6647958" y="2610898"/>
                </a:lnTo>
                <a:close/>
                <a:moveTo>
                  <a:pt x="5540719" y="2610898"/>
                </a:moveTo>
                <a:lnTo>
                  <a:pt x="5069777" y="3081840"/>
                </a:lnTo>
                <a:lnTo>
                  <a:pt x="5539149" y="3551212"/>
                </a:lnTo>
                <a:lnTo>
                  <a:pt x="5598841" y="3551212"/>
                </a:lnTo>
                <a:lnTo>
                  <a:pt x="6068214" y="3081839"/>
                </a:lnTo>
                <a:lnTo>
                  <a:pt x="5597273" y="2610898"/>
                </a:lnTo>
                <a:close/>
                <a:moveTo>
                  <a:pt x="4490037" y="2610898"/>
                </a:moveTo>
                <a:lnTo>
                  <a:pt x="4019113" y="3081839"/>
                </a:lnTo>
                <a:lnTo>
                  <a:pt x="4488468" y="3551212"/>
                </a:lnTo>
                <a:lnTo>
                  <a:pt x="4548161" y="3551212"/>
                </a:lnTo>
                <a:lnTo>
                  <a:pt x="5017533" y="3081840"/>
                </a:lnTo>
                <a:lnTo>
                  <a:pt x="4546591" y="2610898"/>
                </a:lnTo>
                <a:close/>
                <a:moveTo>
                  <a:pt x="3439375" y="2610898"/>
                </a:moveTo>
                <a:lnTo>
                  <a:pt x="2968432" y="3081840"/>
                </a:lnTo>
                <a:lnTo>
                  <a:pt x="3437804" y="3551212"/>
                </a:lnTo>
                <a:lnTo>
                  <a:pt x="3497496" y="3551212"/>
                </a:lnTo>
                <a:lnTo>
                  <a:pt x="3966869" y="3081840"/>
                </a:lnTo>
                <a:lnTo>
                  <a:pt x="3495925" y="2610898"/>
                </a:lnTo>
                <a:close/>
                <a:moveTo>
                  <a:pt x="2388694" y="2610898"/>
                </a:moveTo>
                <a:lnTo>
                  <a:pt x="1917751" y="3081839"/>
                </a:lnTo>
                <a:lnTo>
                  <a:pt x="2387125" y="3551212"/>
                </a:lnTo>
                <a:lnTo>
                  <a:pt x="2446818" y="3551212"/>
                </a:lnTo>
                <a:lnTo>
                  <a:pt x="2916188" y="3081841"/>
                </a:lnTo>
                <a:lnTo>
                  <a:pt x="2445246" y="2610898"/>
                </a:lnTo>
                <a:close/>
                <a:moveTo>
                  <a:pt x="1338016" y="2610898"/>
                </a:moveTo>
                <a:lnTo>
                  <a:pt x="867065" y="3081840"/>
                </a:lnTo>
                <a:lnTo>
                  <a:pt x="1336446" y="3551212"/>
                </a:lnTo>
                <a:lnTo>
                  <a:pt x="1396142" y="3551212"/>
                </a:lnTo>
                <a:lnTo>
                  <a:pt x="1865507" y="3081839"/>
                </a:lnTo>
                <a:lnTo>
                  <a:pt x="1394572" y="2610898"/>
                </a:lnTo>
                <a:close/>
                <a:moveTo>
                  <a:pt x="8139428" y="2500073"/>
                </a:moveTo>
                <a:lnTo>
                  <a:pt x="8250253" y="2500073"/>
                </a:lnTo>
                <a:lnTo>
                  <a:pt x="8250253" y="2610898"/>
                </a:lnTo>
                <a:lnTo>
                  <a:pt x="8139428" y="2610898"/>
                </a:lnTo>
                <a:close/>
                <a:moveTo>
                  <a:pt x="7088620" y="2500073"/>
                </a:moveTo>
                <a:lnTo>
                  <a:pt x="7199445" y="2500073"/>
                </a:lnTo>
                <a:lnTo>
                  <a:pt x="7199445" y="2610898"/>
                </a:lnTo>
                <a:lnTo>
                  <a:pt x="7088620" y="2610898"/>
                </a:lnTo>
                <a:close/>
                <a:moveTo>
                  <a:pt x="6037812" y="2500073"/>
                </a:moveTo>
                <a:lnTo>
                  <a:pt x="6148637" y="2500073"/>
                </a:lnTo>
                <a:lnTo>
                  <a:pt x="6148637" y="2610898"/>
                </a:lnTo>
                <a:lnTo>
                  <a:pt x="6037812" y="2610898"/>
                </a:lnTo>
                <a:close/>
                <a:moveTo>
                  <a:pt x="4987004" y="2500073"/>
                </a:moveTo>
                <a:lnTo>
                  <a:pt x="5097829" y="2500073"/>
                </a:lnTo>
                <a:lnTo>
                  <a:pt x="5097829" y="2610898"/>
                </a:lnTo>
                <a:lnTo>
                  <a:pt x="4987004" y="2610898"/>
                </a:lnTo>
                <a:close/>
                <a:moveTo>
                  <a:pt x="3936207" y="2500073"/>
                </a:moveTo>
                <a:lnTo>
                  <a:pt x="4047031" y="2500073"/>
                </a:lnTo>
                <a:lnTo>
                  <a:pt x="4047031" y="2610898"/>
                </a:lnTo>
                <a:lnTo>
                  <a:pt x="3936207" y="2610898"/>
                </a:lnTo>
                <a:close/>
                <a:moveTo>
                  <a:pt x="2885399" y="2500073"/>
                </a:moveTo>
                <a:lnTo>
                  <a:pt x="2996223" y="2500073"/>
                </a:lnTo>
                <a:lnTo>
                  <a:pt x="2996223" y="2610898"/>
                </a:lnTo>
                <a:lnTo>
                  <a:pt x="2885399" y="2610898"/>
                </a:lnTo>
                <a:close/>
                <a:moveTo>
                  <a:pt x="1834589" y="2500073"/>
                </a:moveTo>
                <a:lnTo>
                  <a:pt x="1945415" y="2500073"/>
                </a:lnTo>
                <a:lnTo>
                  <a:pt x="1945415" y="2610898"/>
                </a:lnTo>
                <a:lnTo>
                  <a:pt x="1834589" y="2610898"/>
                </a:lnTo>
                <a:close/>
                <a:moveTo>
                  <a:pt x="783780" y="2500073"/>
                </a:moveTo>
                <a:lnTo>
                  <a:pt x="894605" y="2500073"/>
                </a:lnTo>
                <a:lnTo>
                  <a:pt x="894605" y="2610898"/>
                </a:lnTo>
                <a:lnTo>
                  <a:pt x="783780" y="2610898"/>
                </a:lnTo>
                <a:close/>
                <a:moveTo>
                  <a:pt x="1891628" y="2057290"/>
                </a:moveTo>
                <a:lnTo>
                  <a:pt x="1420016" y="2528900"/>
                </a:lnTo>
                <a:lnTo>
                  <a:pt x="1420016" y="2584097"/>
                </a:lnTo>
                <a:lnTo>
                  <a:pt x="1891629" y="3055718"/>
                </a:lnTo>
                <a:lnTo>
                  <a:pt x="2359995" y="2587353"/>
                </a:lnTo>
                <a:lnTo>
                  <a:pt x="2359995" y="2525647"/>
                </a:lnTo>
                <a:close/>
                <a:moveTo>
                  <a:pt x="2942310" y="2057290"/>
                </a:moveTo>
                <a:lnTo>
                  <a:pt x="2470820" y="2528772"/>
                </a:lnTo>
                <a:lnTo>
                  <a:pt x="2470820" y="2584228"/>
                </a:lnTo>
                <a:lnTo>
                  <a:pt x="2942310" y="3055719"/>
                </a:lnTo>
                <a:lnTo>
                  <a:pt x="3410803" y="2587227"/>
                </a:lnTo>
                <a:lnTo>
                  <a:pt x="3410803" y="2525772"/>
                </a:lnTo>
                <a:close/>
                <a:moveTo>
                  <a:pt x="3992992" y="2057289"/>
                </a:moveTo>
                <a:lnTo>
                  <a:pt x="3521627" y="2528644"/>
                </a:lnTo>
                <a:lnTo>
                  <a:pt x="3521627" y="2584355"/>
                </a:lnTo>
                <a:lnTo>
                  <a:pt x="3992992" y="3055718"/>
                </a:lnTo>
                <a:lnTo>
                  <a:pt x="4461600" y="2587092"/>
                </a:lnTo>
                <a:lnTo>
                  <a:pt x="4461600" y="2525906"/>
                </a:lnTo>
                <a:close/>
                <a:moveTo>
                  <a:pt x="7145018" y="2057289"/>
                </a:moveTo>
                <a:lnTo>
                  <a:pt x="6674041" y="2528257"/>
                </a:lnTo>
                <a:lnTo>
                  <a:pt x="6674041" y="2584737"/>
                </a:lnTo>
                <a:lnTo>
                  <a:pt x="7145020" y="3055716"/>
                </a:lnTo>
                <a:lnTo>
                  <a:pt x="7614024" y="2586712"/>
                </a:lnTo>
                <a:lnTo>
                  <a:pt x="7614024" y="2526286"/>
                </a:lnTo>
                <a:close/>
                <a:moveTo>
                  <a:pt x="5043655" y="2057288"/>
                </a:moveTo>
                <a:lnTo>
                  <a:pt x="4572425" y="2528510"/>
                </a:lnTo>
                <a:lnTo>
                  <a:pt x="4572425" y="2584487"/>
                </a:lnTo>
                <a:lnTo>
                  <a:pt x="5043655" y="3055718"/>
                </a:lnTo>
                <a:lnTo>
                  <a:pt x="5512408" y="2586964"/>
                </a:lnTo>
                <a:lnTo>
                  <a:pt x="5512408" y="2526033"/>
                </a:lnTo>
                <a:close/>
                <a:moveTo>
                  <a:pt x="840943" y="2057288"/>
                </a:moveTo>
                <a:lnTo>
                  <a:pt x="369202" y="2529021"/>
                </a:lnTo>
                <a:lnTo>
                  <a:pt x="369202" y="2583976"/>
                </a:lnTo>
                <a:lnTo>
                  <a:pt x="840943" y="3055718"/>
                </a:lnTo>
                <a:lnTo>
                  <a:pt x="1309190" y="2587479"/>
                </a:lnTo>
                <a:lnTo>
                  <a:pt x="1309190" y="2525518"/>
                </a:lnTo>
                <a:close/>
                <a:moveTo>
                  <a:pt x="8195701" y="2057287"/>
                </a:moveTo>
                <a:lnTo>
                  <a:pt x="7724849" y="2528130"/>
                </a:lnTo>
                <a:lnTo>
                  <a:pt x="7724849" y="2584867"/>
                </a:lnTo>
                <a:lnTo>
                  <a:pt x="8195700" y="3055717"/>
                </a:lnTo>
                <a:lnTo>
                  <a:pt x="8664832" y="2586585"/>
                </a:lnTo>
                <a:lnTo>
                  <a:pt x="8664832" y="2526410"/>
                </a:lnTo>
                <a:close/>
                <a:moveTo>
                  <a:pt x="6094339" y="2057287"/>
                </a:moveTo>
                <a:lnTo>
                  <a:pt x="5623233" y="2528385"/>
                </a:lnTo>
                <a:lnTo>
                  <a:pt x="5623233" y="2584613"/>
                </a:lnTo>
                <a:lnTo>
                  <a:pt x="6094336" y="3055717"/>
                </a:lnTo>
                <a:lnTo>
                  <a:pt x="6563216" y="2586838"/>
                </a:lnTo>
                <a:lnTo>
                  <a:pt x="6563216" y="2526156"/>
                </a:lnTo>
                <a:close/>
                <a:moveTo>
                  <a:pt x="1309181" y="1973451"/>
                </a:moveTo>
                <a:lnTo>
                  <a:pt x="1420005" y="1973451"/>
                </a:lnTo>
                <a:lnTo>
                  <a:pt x="1420005" y="2084276"/>
                </a:lnTo>
                <a:lnTo>
                  <a:pt x="1309181" y="2084276"/>
                </a:lnTo>
                <a:close/>
                <a:moveTo>
                  <a:pt x="258371" y="1973451"/>
                </a:moveTo>
                <a:lnTo>
                  <a:pt x="369196" y="1973451"/>
                </a:lnTo>
                <a:lnTo>
                  <a:pt x="369196" y="2084276"/>
                </a:lnTo>
                <a:lnTo>
                  <a:pt x="258371" y="2084276"/>
                </a:lnTo>
                <a:close/>
                <a:moveTo>
                  <a:pt x="3410796" y="1973451"/>
                </a:moveTo>
                <a:lnTo>
                  <a:pt x="3521621" y="1973451"/>
                </a:lnTo>
                <a:lnTo>
                  <a:pt x="3521621" y="2084276"/>
                </a:lnTo>
                <a:lnTo>
                  <a:pt x="3410796" y="2084276"/>
                </a:lnTo>
                <a:close/>
                <a:moveTo>
                  <a:pt x="2359988" y="1973451"/>
                </a:moveTo>
                <a:lnTo>
                  <a:pt x="2470813" y="1973451"/>
                </a:lnTo>
                <a:lnTo>
                  <a:pt x="2470813" y="2084276"/>
                </a:lnTo>
                <a:lnTo>
                  <a:pt x="2359988" y="2084276"/>
                </a:lnTo>
                <a:close/>
                <a:moveTo>
                  <a:pt x="4461600" y="1973451"/>
                </a:moveTo>
                <a:lnTo>
                  <a:pt x="4572425" y="1973451"/>
                </a:lnTo>
                <a:lnTo>
                  <a:pt x="4572425" y="2084276"/>
                </a:lnTo>
                <a:lnTo>
                  <a:pt x="4461600" y="2084276"/>
                </a:lnTo>
                <a:close/>
                <a:moveTo>
                  <a:pt x="6563216" y="1973451"/>
                </a:moveTo>
                <a:lnTo>
                  <a:pt x="6674041" y="1973451"/>
                </a:lnTo>
                <a:lnTo>
                  <a:pt x="6674041" y="2084276"/>
                </a:lnTo>
                <a:lnTo>
                  <a:pt x="6563216" y="2084276"/>
                </a:lnTo>
                <a:close/>
                <a:moveTo>
                  <a:pt x="5512408" y="1973451"/>
                </a:moveTo>
                <a:lnTo>
                  <a:pt x="5623233" y="1973451"/>
                </a:lnTo>
                <a:lnTo>
                  <a:pt x="5623233" y="2084276"/>
                </a:lnTo>
                <a:lnTo>
                  <a:pt x="5512408" y="2084276"/>
                </a:lnTo>
                <a:close/>
                <a:moveTo>
                  <a:pt x="8664832" y="1973450"/>
                </a:moveTo>
                <a:lnTo>
                  <a:pt x="8775657" y="1973450"/>
                </a:lnTo>
                <a:lnTo>
                  <a:pt x="8775657" y="2084275"/>
                </a:lnTo>
                <a:lnTo>
                  <a:pt x="8664832" y="2084275"/>
                </a:lnTo>
                <a:close/>
                <a:moveTo>
                  <a:pt x="7614024" y="1973450"/>
                </a:moveTo>
                <a:lnTo>
                  <a:pt x="7724849" y="1973450"/>
                </a:lnTo>
                <a:lnTo>
                  <a:pt x="7724849" y="2084275"/>
                </a:lnTo>
                <a:lnTo>
                  <a:pt x="7614024" y="2084275"/>
                </a:lnTo>
                <a:close/>
                <a:moveTo>
                  <a:pt x="1340281" y="1557960"/>
                </a:moveTo>
                <a:lnTo>
                  <a:pt x="867065" y="2031167"/>
                </a:lnTo>
                <a:lnTo>
                  <a:pt x="1335989" y="2500073"/>
                </a:lnTo>
                <a:lnTo>
                  <a:pt x="1396599" y="2500073"/>
                </a:lnTo>
                <a:lnTo>
                  <a:pt x="1865505" y="2031168"/>
                </a:lnTo>
                <a:lnTo>
                  <a:pt x="1392304" y="1557960"/>
                </a:lnTo>
                <a:close/>
                <a:moveTo>
                  <a:pt x="3441642" y="1557959"/>
                </a:moveTo>
                <a:lnTo>
                  <a:pt x="2968432" y="2031168"/>
                </a:lnTo>
                <a:lnTo>
                  <a:pt x="3437347" y="2500073"/>
                </a:lnTo>
                <a:lnTo>
                  <a:pt x="3497954" y="2500073"/>
                </a:lnTo>
                <a:lnTo>
                  <a:pt x="3966871" y="2031167"/>
                </a:lnTo>
                <a:lnTo>
                  <a:pt x="3493660" y="1557959"/>
                </a:lnTo>
                <a:close/>
                <a:moveTo>
                  <a:pt x="2390960" y="1557959"/>
                </a:moveTo>
                <a:lnTo>
                  <a:pt x="1917749" y="2031168"/>
                </a:lnTo>
                <a:lnTo>
                  <a:pt x="2386666" y="2500073"/>
                </a:lnTo>
                <a:lnTo>
                  <a:pt x="2447276" y="2500073"/>
                </a:lnTo>
                <a:lnTo>
                  <a:pt x="2916188" y="2031168"/>
                </a:lnTo>
                <a:lnTo>
                  <a:pt x="2442982" y="1557959"/>
                </a:lnTo>
                <a:close/>
                <a:moveTo>
                  <a:pt x="5542984" y="1557959"/>
                </a:moveTo>
                <a:lnTo>
                  <a:pt x="5069777" y="2031166"/>
                </a:lnTo>
                <a:lnTo>
                  <a:pt x="5538692" y="2500073"/>
                </a:lnTo>
                <a:lnTo>
                  <a:pt x="5599300" y="2500073"/>
                </a:lnTo>
                <a:lnTo>
                  <a:pt x="6068216" y="2031165"/>
                </a:lnTo>
                <a:lnTo>
                  <a:pt x="5595011" y="1557959"/>
                </a:lnTo>
                <a:close/>
                <a:moveTo>
                  <a:pt x="4492304" y="1557959"/>
                </a:moveTo>
                <a:lnTo>
                  <a:pt x="4019114" y="2031167"/>
                </a:lnTo>
                <a:lnTo>
                  <a:pt x="4488010" y="2500073"/>
                </a:lnTo>
                <a:lnTo>
                  <a:pt x="4548618" y="2500073"/>
                </a:lnTo>
                <a:lnTo>
                  <a:pt x="5017533" y="2031166"/>
                </a:lnTo>
                <a:lnTo>
                  <a:pt x="4544326" y="1557959"/>
                </a:lnTo>
                <a:close/>
                <a:moveTo>
                  <a:pt x="7644348" y="1557959"/>
                </a:moveTo>
                <a:lnTo>
                  <a:pt x="7171139" y="2031167"/>
                </a:lnTo>
                <a:lnTo>
                  <a:pt x="7640054" y="2500073"/>
                </a:lnTo>
                <a:lnTo>
                  <a:pt x="7700663" y="2500073"/>
                </a:lnTo>
                <a:lnTo>
                  <a:pt x="8169579" y="2031166"/>
                </a:lnTo>
                <a:lnTo>
                  <a:pt x="7696373" y="1557959"/>
                </a:lnTo>
                <a:close/>
                <a:moveTo>
                  <a:pt x="6593666" y="1557959"/>
                </a:moveTo>
                <a:lnTo>
                  <a:pt x="6120461" y="2031165"/>
                </a:lnTo>
                <a:lnTo>
                  <a:pt x="6589377" y="2500073"/>
                </a:lnTo>
                <a:lnTo>
                  <a:pt x="6649981" y="2500073"/>
                </a:lnTo>
                <a:lnTo>
                  <a:pt x="7118896" y="2031167"/>
                </a:lnTo>
                <a:lnTo>
                  <a:pt x="6645688" y="1557959"/>
                </a:lnTo>
                <a:close/>
                <a:moveTo>
                  <a:pt x="783783" y="1447135"/>
                </a:moveTo>
                <a:lnTo>
                  <a:pt x="894607" y="1447135"/>
                </a:lnTo>
                <a:lnTo>
                  <a:pt x="894607" y="1557960"/>
                </a:lnTo>
                <a:lnTo>
                  <a:pt x="783783" y="1557960"/>
                </a:lnTo>
                <a:close/>
                <a:moveTo>
                  <a:pt x="3936210" y="1447134"/>
                </a:moveTo>
                <a:lnTo>
                  <a:pt x="4047034" y="1447134"/>
                </a:lnTo>
                <a:lnTo>
                  <a:pt x="4047034" y="1557959"/>
                </a:lnTo>
                <a:lnTo>
                  <a:pt x="3936210" y="1557959"/>
                </a:lnTo>
                <a:close/>
                <a:moveTo>
                  <a:pt x="2885402" y="1447134"/>
                </a:moveTo>
                <a:lnTo>
                  <a:pt x="2996226" y="1447134"/>
                </a:lnTo>
                <a:lnTo>
                  <a:pt x="2996226" y="1557959"/>
                </a:lnTo>
                <a:lnTo>
                  <a:pt x="2885402" y="1557959"/>
                </a:lnTo>
                <a:close/>
                <a:moveTo>
                  <a:pt x="1834592" y="1447134"/>
                </a:moveTo>
                <a:lnTo>
                  <a:pt x="1945417" y="1447134"/>
                </a:lnTo>
                <a:lnTo>
                  <a:pt x="1945417" y="1557959"/>
                </a:lnTo>
                <a:lnTo>
                  <a:pt x="1834592" y="1557959"/>
                </a:lnTo>
                <a:close/>
                <a:moveTo>
                  <a:pt x="6037812" y="1447134"/>
                </a:moveTo>
                <a:lnTo>
                  <a:pt x="6148637" y="1447134"/>
                </a:lnTo>
                <a:lnTo>
                  <a:pt x="6148637" y="1557959"/>
                </a:lnTo>
                <a:lnTo>
                  <a:pt x="6037812" y="1557959"/>
                </a:lnTo>
                <a:close/>
                <a:moveTo>
                  <a:pt x="4987004" y="1447134"/>
                </a:moveTo>
                <a:lnTo>
                  <a:pt x="5097829" y="1447134"/>
                </a:lnTo>
                <a:lnTo>
                  <a:pt x="5097829" y="1557959"/>
                </a:lnTo>
                <a:lnTo>
                  <a:pt x="4987004" y="1557959"/>
                </a:lnTo>
                <a:close/>
                <a:moveTo>
                  <a:pt x="8139428" y="1447134"/>
                </a:moveTo>
                <a:lnTo>
                  <a:pt x="8250253" y="1447134"/>
                </a:lnTo>
                <a:lnTo>
                  <a:pt x="8250253" y="1557959"/>
                </a:lnTo>
                <a:lnTo>
                  <a:pt x="8139428" y="1557959"/>
                </a:lnTo>
                <a:close/>
                <a:moveTo>
                  <a:pt x="7088620" y="1447134"/>
                </a:moveTo>
                <a:lnTo>
                  <a:pt x="7199445" y="1447134"/>
                </a:lnTo>
                <a:lnTo>
                  <a:pt x="7199445" y="1557959"/>
                </a:lnTo>
                <a:lnTo>
                  <a:pt x="7088620" y="1557959"/>
                </a:lnTo>
                <a:close/>
                <a:moveTo>
                  <a:pt x="2942311" y="1006606"/>
                </a:moveTo>
                <a:lnTo>
                  <a:pt x="2470823" y="1478096"/>
                </a:lnTo>
                <a:lnTo>
                  <a:pt x="2470823" y="1533557"/>
                </a:lnTo>
                <a:lnTo>
                  <a:pt x="2942310" y="2005046"/>
                </a:lnTo>
                <a:lnTo>
                  <a:pt x="3410807" y="1536551"/>
                </a:lnTo>
                <a:lnTo>
                  <a:pt x="3410807" y="1475102"/>
                </a:lnTo>
                <a:close/>
                <a:moveTo>
                  <a:pt x="1891628" y="1006606"/>
                </a:moveTo>
                <a:lnTo>
                  <a:pt x="1420020" y="1478222"/>
                </a:lnTo>
                <a:lnTo>
                  <a:pt x="1420020" y="1533430"/>
                </a:lnTo>
                <a:lnTo>
                  <a:pt x="1891628" y="2005046"/>
                </a:lnTo>
                <a:lnTo>
                  <a:pt x="2359999" y="1536677"/>
                </a:lnTo>
                <a:lnTo>
                  <a:pt x="2359999" y="1474976"/>
                </a:lnTo>
                <a:close/>
                <a:moveTo>
                  <a:pt x="840942" y="1006606"/>
                </a:moveTo>
                <a:lnTo>
                  <a:pt x="369204" y="1478346"/>
                </a:lnTo>
                <a:lnTo>
                  <a:pt x="369204" y="1533304"/>
                </a:lnTo>
                <a:lnTo>
                  <a:pt x="840943" y="2005045"/>
                </a:lnTo>
                <a:lnTo>
                  <a:pt x="1309193" y="1536802"/>
                </a:lnTo>
                <a:lnTo>
                  <a:pt x="1309193" y="1474850"/>
                </a:lnTo>
                <a:close/>
                <a:moveTo>
                  <a:pt x="3992992" y="1006606"/>
                </a:moveTo>
                <a:lnTo>
                  <a:pt x="3521631" y="1477968"/>
                </a:lnTo>
                <a:lnTo>
                  <a:pt x="3521631" y="1533684"/>
                </a:lnTo>
                <a:lnTo>
                  <a:pt x="3992992" y="2005046"/>
                </a:lnTo>
                <a:lnTo>
                  <a:pt x="4461600" y="1536420"/>
                </a:lnTo>
                <a:lnTo>
                  <a:pt x="4461600" y="1475233"/>
                </a:lnTo>
                <a:close/>
                <a:moveTo>
                  <a:pt x="6094336" y="1006605"/>
                </a:moveTo>
                <a:lnTo>
                  <a:pt x="5623233" y="1477710"/>
                </a:lnTo>
                <a:lnTo>
                  <a:pt x="5623233" y="1533937"/>
                </a:lnTo>
                <a:lnTo>
                  <a:pt x="6094338" y="2005043"/>
                </a:lnTo>
                <a:lnTo>
                  <a:pt x="6563216" y="1536165"/>
                </a:lnTo>
                <a:lnTo>
                  <a:pt x="6563216" y="1475486"/>
                </a:lnTo>
                <a:close/>
                <a:moveTo>
                  <a:pt x="7145020" y="1006604"/>
                </a:moveTo>
                <a:lnTo>
                  <a:pt x="6674041" y="1477584"/>
                </a:lnTo>
                <a:lnTo>
                  <a:pt x="6674041" y="1534069"/>
                </a:lnTo>
                <a:lnTo>
                  <a:pt x="7145018" y="2005045"/>
                </a:lnTo>
                <a:lnTo>
                  <a:pt x="7614024" y="1536039"/>
                </a:lnTo>
                <a:lnTo>
                  <a:pt x="7614024" y="1475610"/>
                </a:lnTo>
                <a:close/>
                <a:moveTo>
                  <a:pt x="8195701" y="1006604"/>
                </a:moveTo>
                <a:lnTo>
                  <a:pt x="7724849" y="1477457"/>
                </a:lnTo>
                <a:lnTo>
                  <a:pt x="7724849" y="1534190"/>
                </a:lnTo>
                <a:lnTo>
                  <a:pt x="8195702" y="2005044"/>
                </a:lnTo>
                <a:lnTo>
                  <a:pt x="8664832" y="1535914"/>
                </a:lnTo>
                <a:lnTo>
                  <a:pt x="8664832" y="1475735"/>
                </a:lnTo>
                <a:close/>
                <a:moveTo>
                  <a:pt x="5043657" y="1006604"/>
                </a:moveTo>
                <a:lnTo>
                  <a:pt x="4572425" y="1477838"/>
                </a:lnTo>
                <a:lnTo>
                  <a:pt x="4572425" y="1533814"/>
                </a:lnTo>
                <a:lnTo>
                  <a:pt x="5043655" y="2005045"/>
                </a:lnTo>
                <a:lnTo>
                  <a:pt x="5512408" y="1536292"/>
                </a:lnTo>
                <a:lnTo>
                  <a:pt x="5512408" y="1475356"/>
                </a:lnTo>
                <a:close/>
                <a:moveTo>
                  <a:pt x="2359987" y="922636"/>
                </a:moveTo>
                <a:lnTo>
                  <a:pt x="2470812" y="922636"/>
                </a:lnTo>
                <a:lnTo>
                  <a:pt x="2470812" y="1033461"/>
                </a:lnTo>
                <a:lnTo>
                  <a:pt x="2359987" y="1033461"/>
                </a:lnTo>
                <a:close/>
                <a:moveTo>
                  <a:pt x="1309178" y="922636"/>
                </a:moveTo>
                <a:lnTo>
                  <a:pt x="1420004" y="922636"/>
                </a:lnTo>
                <a:lnTo>
                  <a:pt x="1420004" y="1033461"/>
                </a:lnTo>
                <a:lnTo>
                  <a:pt x="1309178" y="1033461"/>
                </a:lnTo>
                <a:close/>
                <a:moveTo>
                  <a:pt x="258370" y="922636"/>
                </a:moveTo>
                <a:lnTo>
                  <a:pt x="369195" y="922636"/>
                </a:lnTo>
                <a:lnTo>
                  <a:pt x="369195" y="1033461"/>
                </a:lnTo>
                <a:lnTo>
                  <a:pt x="258370" y="1033461"/>
                </a:lnTo>
                <a:close/>
                <a:moveTo>
                  <a:pt x="4461600" y="922636"/>
                </a:moveTo>
                <a:lnTo>
                  <a:pt x="4572425" y="922636"/>
                </a:lnTo>
                <a:lnTo>
                  <a:pt x="4572425" y="1033461"/>
                </a:lnTo>
                <a:lnTo>
                  <a:pt x="4461600" y="1033461"/>
                </a:lnTo>
                <a:close/>
                <a:moveTo>
                  <a:pt x="3410794" y="922636"/>
                </a:moveTo>
                <a:lnTo>
                  <a:pt x="3521620" y="922636"/>
                </a:lnTo>
                <a:lnTo>
                  <a:pt x="3521620" y="1033461"/>
                </a:lnTo>
                <a:lnTo>
                  <a:pt x="3410794" y="1033461"/>
                </a:lnTo>
                <a:close/>
                <a:moveTo>
                  <a:pt x="7614024" y="922636"/>
                </a:moveTo>
                <a:lnTo>
                  <a:pt x="7724849" y="922636"/>
                </a:lnTo>
                <a:lnTo>
                  <a:pt x="7724849" y="1033461"/>
                </a:lnTo>
                <a:lnTo>
                  <a:pt x="7614024" y="1033461"/>
                </a:lnTo>
                <a:close/>
                <a:moveTo>
                  <a:pt x="6563216" y="922636"/>
                </a:moveTo>
                <a:lnTo>
                  <a:pt x="6674041" y="922636"/>
                </a:lnTo>
                <a:lnTo>
                  <a:pt x="6674041" y="1033461"/>
                </a:lnTo>
                <a:lnTo>
                  <a:pt x="6563216" y="1033461"/>
                </a:lnTo>
                <a:close/>
                <a:moveTo>
                  <a:pt x="5512408" y="922636"/>
                </a:moveTo>
                <a:lnTo>
                  <a:pt x="5623233" y="922636"/>
                </a:lnTo>
                <a:lnTo>
                  <a:pt x="5623233" y="1033461"/>
                </a:lnTo>
                <a:lnTo>
                  <a:pt x="5512408" y="1033461"/>
                </a:lnTo>
                <a:close/>
                <a:moveTo>
                  <a:pt x="8664832" y="922635"/>
                </a:moveTo>
                <a:lnTo>
                  <a:pt x="8775657" y="922635"/>
                </a:lnTo>
                <a:lnTo>
                  <a:pt x="8775657" y="1033460"/>
                </a:lnTo>
                <a:lnTo>
                  <a:pt x="8664832" y="1033460"/>
                </a:lnTo>
                <a:close/>
                <a:moveTo>
                  <a:pt x="1337494" y="510063"/>
                </a:moveTo>
                <a:lnTo>
                  <a:pt x="867064" y="980485"/>
                </a:lnTo>
                <a:lnTo>
                  <a:pt x="1333721" y="1447135"/>
                </a:lnTo>
                <a:lnTo>
                  <a:pt x="1398862" y="1447135"/>
                </a:lnTo>
                <a:lnTo>
                  <a:pt x="1865505" y="980485"/>
                </a:lnTo>
                <a:lnTo>
                  <a:pt x="1395091" y="510063"/>
                </a:lnTo>
                <a:close/>
                <a:moveTo>
                  <a:pt x="2388172" y="510063"/>
                </a:moveTo>
                <a:lnTo>
                  <a:pt x="1917749" y="980485"/>
                </a:lnTo>
                <a:lnTo>
                  <a:pt x="2384400" y="1447135"/>
                </a:lnTo>
                <a:lnTo>
                  <a:pt x="2449540" y="1447135"/>
                </a:lnTo>
                <a:lnTo>
                  <a:pt x="2916188" y="980485"/>
                </a:lnTo>
                <a:lnTo>
                  <a:pt x="2445768" y="510063"/>
                </a:lnTo>
                <a:close/>
                <a:moveTo>
                  <a:pt x="3438854" y="510063"/>
                </a:moveTo>
                <a:lnTo>
                  <a:pt x="2968432" y="980485"/>
                </a:lnTo>
                <a:lnTo>
                  <a:pt x="3435082" y="1447134"/>
                </a:lnTo>
                <a:lnTo>
                  <a:pt x="3500221" y="1447134"/>
                </a:lnTo>
                <a:lnTo>
                  <a:pt x="3966871" y="980485"/>
                </a:lnTo>
                <a:lnTo>
                  <a:pt x="3496446" y="510063"/>
                </a:lnTo>
                <a:close/>
                <a:moveTo>
                  <a:pt x="4489516" y="510063"/>
                </a:moveTo>
                <a:lnTo>
                  <a:pt x="4019114" y="980485"/>
                </a:lnTo>
                <a:lnTo>
                  <a:pt x="4485745" y="1447134"/>
                </a:lnTo>
                <a:lnTo>
                  <a:pt x="4550885" y="1447134"/>
                </a:lnTo>
                <a:lnTo>
                  <a:pt x="5017536" y="980482"/>
                </a:lnTo>
                <a:lnTo>
                  <a:pt x="4547117" y="510063"/>
                </a:lnTo>
                <a:close/>
                <a:moveTo>
                  <a:pt x="5540197" y="510063"/>
                </a:moveTo>
                <a:lnTo>
                  <a:pt x="5069779" y="980483"/>
                </a:lnTo>
                <a:lnTo>
                  <a:pt x="5536430" y="1447134"/>
                </a:lnTo>
                <a:lnTo>
                  <a:pt x="5601565" y="1447134"/>
                </a:lnTo>
                <a:lnTo>
                  <a:pt x="6068214" y="980484"/>
                </a:lnTo>
                <a:lnTo>
                  <a:pt x="5597794" y="510063"/>
                </a:lnTo>
                <a:close/>
                <a:moveTo>
                  <a:pt x="6590878" y="510062"/>
                </a:moveTo>
                <a:lnTo>
                  <a:pt x="6120457" y="980484"/>
                </a:lnTo>
                <a:lnTo>
                  <a:pt x="6587106" y="1447134"/>
                </a:lnTo>
                <a:lnTo>
                  <a:pt x="6652247" y="1447134"/>
                </a:lnTo>
                <a:lnTo>
                  <a:pt x="7118898" y="980483"/>
                </a:lnTo>
                <a:lnTo>
                  <a:pt x="6648479" y="510062"/>
                </a:lnTo>
                <a:close/>
                <a:moveTo>
                  <a:pt x="7641560" y="510062"/>
                </a:moveTo>
                <a:lnTo>
                  <a:pt x="7171142" y="980482"/>
                </a:lnTo>
                <a:lnTo>
                  <a:pt x="7637793" y="1447134"/>
                </a:lnTo>
                <a:lnTo>
                  <a:pt x="7702929" y="1447134"/>
                </a:lnTo>
                <a:lnTo>
                  <a:pt x="8169579" y="980483"/>
                </a:lnTo>
                <a:lnTo>
                  <a:pt x="7699160" y="510062"/>
                </a:lnTo>
                <a:close/>
                <a:moveTo>
                  <a:pt x="783785" y="399238"/>
                </a:moveTo>
                <a:lnTo>
                  <a:pt x="894609" y="399238"/>
                </a:lnTo>
                <a:lnTo>
                  <a:pt x="894609" y="510063"/>
                </a:lnTo>
                <a:lnTo>
                  <a:pt x="783785" y="510063"/>
                </a:lnTo>
                <a:close/>
                <a:moveTo>
                  <a:pt x="1834594" y="399238"/>
                </a:moveTo>
                <a:lnTo>
                  <a:pt x="1945420" y="399238"/>
                </a:lnTo>
                <a:lnTo>
                  <a:pt x="1945420" y="510063"/>
                </a:lnTo>
                <a:lnTo>
                  <a:pt x="1834594" y="510063"/>
                </a:lnTo>
                <a:close/>
                <a:moveTo>
                  <a:pt x="3936212" y="399238"/>
                </a:moveTo>
                <a:lnTo>
                  <a:pt x="4047037" y="399238"/>
                </a:lnTo>
                <a:lnTo>
                  <a:pt x="4047037" y="510063"/>
                </a:lnTo>
                <a:lnTo>
                  <a:pt x="3936212" y="510063"/>
                </a:lnTo>
                <a:close/>
                <a:moveTo>
                  <a:pt x="2885405" y="399238"/>
                </a:moveTo>
                <a:lnTo>
                  <a:pt x="2996229" y="399238"/>
                </a:lnTo>
                <a:lnTo>
                  <a:pt x="2996229" y="510063"/>
                </a:lnTo>
                <a:lnTo>
                  <a:pt x="2885405" y="510063"/>
                </a:lnTo>
                <a:close/>
                <a:moveTo>
                  <a:pt x="4987004" y="399238"/>
                </a:moveTo>
                <a:lnTo>
                  <a:pt x="5097829" y="399238"/>
                </a:lnTo>
                <a:lnTo>
                  <a:pt x="5097829" y="510063"/>
                </a:lnTo>
                <a:lnTo>
                  <a:pt x="4987004" y="510063"/>
                </a:lnTo>
                <a:close/>
                <a:moveTo>
                  <a:pt x="6037812" y="399238"/>
                </a:moveTo>
                <a:lnTo>
                  <a:pt x="6148637" y="399238"/>
                </a:lnTo>
                <a:lnTo>
                  <a:pt x="6148637" y="510062"/>
                </a:lnTo>
                <a:lnTo>
                  <a:pt x="6037812" y="510062"/>
                </a:lnTo>
                <a:close/>
                <a:moveTo>
                  <a:pt x="7088620" y="399237"/>
                </a:moveTo>
                <a:lnTo>
                  <a:pt x="7199445" y="399237"/>
                </a:lnTo>
                <a:lnTo>
                  <a:pt x="7199445" y="510062"/>
                </a:lnTo>
                <a:lnTo>
                  <a:pt x="7088620" y="510062"/>
                </a:lnTo>
                <a:close/>
                <a:moveTo>
                  <a:pt x="8139428" y="399237"/>
                </a:moveTo>
                <a:lnTo>
                  <a:pt x="8250253" y="399237"/>
                </a:lnTo>
                <a:lnTo>
                  <a:pt x="8250253" y="510062"/>
                </a:lnTo>
                <a:lnTo>
                  <a:pt x="8139428" y="510062"/>
                </a:lnTo>
                <a:close/>
                <a:moveTo>
                  <a:pt x="6138416" y="0"/>
                </a:moveTo>
                <a:lnTo>
                  <a:pt x="6190660" y="0"/>
                </a:lnTo>
                <a:lnTo>
                  <a:pt x="6589898" y="399238"/>
                </a:lnTo>
                <a:lnTo>
                  <a:pt x="6649459" y="399238"/>
                </a:lnTo>
                <a:lnTo>
                  <a:pt x="7048695" y="2"/>
                </a:lnTo>
                <a:lnTo>
                  <a:pt x="7100939" y="2"/>
                </a:lnTo>
                <a:lnTo>
                  <a:pt x="6674041" y="426899"/>
                </a:lnTo>
                <a:lnTo>
                  <a:pt x="6674041" y="483380"/>
                </a:lnTo>
                <a:lnTo>
                  <a:pt x="7145020" y="954361"/>
                </a:lnTo>
                <a:lnTo>
                  <a:pt x="7614024" y="485355"/>
                </a:lnTo>
                <a:lnTo>
                  <a:pt x="7614024" y="424926"/>
                </a:lnTo>
                <a:lnTo>
                  <a:pt x="7189097" y="1"/>
                </a:lnTo>
                <a:lnTo>
                  <a:pt x="7241340" y="1"/>
                </a:lnTo>
                <a:lnTo>
                  <a:pt x="7640577" y="399237"/>
                </a:lnTo>
                <a:lnTo>
                  <a:pt x="7700142" y="399237"/>
                </a:lnTo>
                <a:lnTo>
                  <a:pt x="8099378" y="1"/>
                </a:lnTo>
                <a:lnTo>
                  <a:pt x="8151622" y="1"/>
                </a:lnTo>
                <a:lnTo>
                  <a:pt x="7724849" y="426774"/>
                </a:lnTo>
                <a:lnTo>
                  <a:pt x="7724849" y="483509"/>
                </a:lnTo>
                <a:lnTo>
                  <a:pt x="8195700" y="954363"/>
                </a:lnTo>
                <a:lnTo>
                  <a:pt x="8664832" y="485228"/>
                </a:lnTo>
                <a:lnTo>
                  <a:pt x="8664832" y="425054"/>
                </a:lnTo>
                <a:lnTo>
                  <a:pt x="8239778" y="1"/>
                </a:lnTo>
                <a:lnTo>
                  <a:pt x="8292022" y="1"/>
                </a:lnTo>
                <a:lnTo>
                  <a:pt x="8691259" y="399237"/>
                </a:lnTo>
                <a:lnTo>
                  <a:pt x="8750823" y="399237"/>
                </a:lnTo>
                <a:lnTo>
                  <a:pt x="9143986" y="6075"/>
                </a:lnTo>
                <a:lnTo>
                  <a:pt x="9143986" y="58319"/>
                </a:lnTo>
                <a:lnTo>
                  <a:pt x="8775657" y="426647"/>
                </a:lnTo>
                <a:lnTo>
                  <a:pt x="8775657" y="483635"/>
                </a:lnTo>
                <a:lnTo>
                  <a:pt x="9143986" y="851966"/>
                </a:lnTo>
                <a:lnTo>
                  <a:pt x="9143986" y="904210"/>
                </a:lnTo>
                <a:lnTo>
                  <a:pt x="8749840" y="510062"/>
                </a:lnTo>
                <a:lnTo>
                  <a:pt x="8692242" y="510062"/>
                </a:lnTo>
                <a:lnTo>
                  <a:pt x="8221822" y="980484"/>
                </a:lnTo>
                <a:lnTo>
                  <a:pt x="8688471" y="1447133"/>
                </a:lnTo>
                <a:lnTo>
                  <a:pt x="8753611" y="1447133"/>
                </a:lnTo>
                <a:lnTo>
                  <a:pt x="9143986" y="1056762"/>
                </a:lnTo>
                <a:lnTo>
                  <a:pt x="9143986" y="1109003"/>
                </a:lnTo>
                <a:lnTo>
                  <a:pt x="8775657" y="1477331"/>
                </a:lnTo>
                <a:lnTo>
                  <a:pt x="8775657" y="1534319"/>
                </a:lnTo>
                <a:lnTo>
                  <a:pt x="9143986" y="1902649"/>
                </a:lnTo>
                <a:lnTo>
                  <a:pt x="9143987" y="1954891"/>
                </a:lnTo>
                <a:lnTo>
                  <a:pt x="8747055" y="1557959"/>
                </a:lnTo>
                <a:lnTo>
                  <a:pt x="8695029" y="1557959"/>
                </a:lnTo>
                <a:lnTo>
                  <a:pt x="8221823" y="2031165"/>
                </a:lnTo>
                <a:lnTo>
                  <a:pt x="8690741" y="2500073"/>
                </a:lnTo>
                <a:lnTo>
                  <a:pt x="8751345" y="2500073"/>
                </a:lnTo>
                <a:lnTo>
                  <a:pt x="9143986" y="2107432"/>
                </a:lnTo>
                <a:lnTo>
                  <a:pt x="9143986" y="2159677"/>
                </a:lnTo>
                <a:lnTo>
                  <a:pt x="8775657" y="2528005"/>
                </a:lnTo>
                <a:lnTo>
                  <a:pt x="8775657" y="2584989"/>
                </a:lnTo>
                <a:lnTo>
                  <a:pt x="9143987" y="2953319"/>
                </a:lnTo>
                <a:lnTo>
                  <a:pt x="9143987" y="3005564"/>
                </a:lnTo>
                <a:lnTo>
                  <a:pt x="8749321" y="2610898"/>
                </a:lnTo>
                <a:lnTo>
                  <a:pt x="8692765" y="2610898"/>
                </a:lnTo>
                <a:lnTo>
                  <a:pt x="8221822" y="3081840"/>
                </a:lnTo>
                <a:lnTo>
                  <a:pt x="8691194" y="3551212"/>
                </a:lnTo>
                <a:lnTo>
                  <a:pt x="8750888" y="3551212"/>
                </a:lnTo>
                <a:lnTo>
                  <a:pt x="9143986" y="3158114"/>
                </a:lnTo>
                <a:lnTo>
                  <a:pt x="9143986" y="3210356"/>
                </a:lnTo>
                <a:lnTo>
                  <a:pt x="8775657" y="3578686"/>
                </a:lnTo>
                <a:lnTo>
                  <a:pt x="8775657" y="3635674"/>
                </a:lnTo>
                <a:lnTo>
                  <a:pt x="9143986" y="4004003"/>
                </a:lnTo>
                <a:lnTo>
                  <a:pt x="9143986" y="4056248"/>
                </a:lnTo>
                <a:lnTo>
                  <a:pt x="8749774" y="3662037"/>
                </a:lnTo>
                <a:lnTo>
                  <a:pt x="8692306" y="3662037"/>
                </a:lnTo>
                <a:lnTo>
                  <a:pt x="8221823" y="4132519"/>
                </a:lnTo>
                <a:lnTo>
                  <a:pt x="8661299" y="4571995"/>
                </a:lnTo>
                <a:lnTo>
                  <a:pt x="8609053" y="4571995"/>
                </a:lnTo>
                <a:lnTo>
                  <a:pt x="8195700" y="4158642"/>
                </a:lnTo>
                <a:lnTo>
                  <a:pt x="7782346" y="4571997"/>
                </a:lnTo>
                <a:lnTo>
                  <a:pt x="7730103" y="4571997"/>
                </a:lnTo>
                <a:lnTo>
                  <a:pt x="8169579" y="4132521"/>
                </a:lnTo>
                <a:lnTo>
                  <a:pt x="7699096" y="3662037"/>
                </a:lnTo>
                <a:lnTo>
                  <a:pt x="7641624" y="3662037"/>
                </a:lnTo>
                <a:lnTo>
                  <a:pt x="7171140" y="4132521"/>
                </a:lnTo>
                <a:lnTo>
                  <a:pt x="7610615" y="4571996"/>
                </a:lnTo>
                <a:lnTo>
                  <a:pt x="7558371" y="4571996"/>
                </a:lnTo>
                <a:lnTo>
                  <a:pt x="7145018" y="4158643"/>
                </a:lnTo>
                <a:lnTo>
                  <a:pt x="6731665" y="4571996"/>
                </a:lnTo>
                <a:lnTo>
                  <a:pt x="6679421" y="4571997"/>
                </a:lnTo>
                <a:lnTo>
                  <a:pt x="7118896" y="4132521"/>
                </a:lnTo>
                <a:lnTo>
                  <a:pt x="6648412" y="3662037"/>
                </a:lnTo>
                <a:lnTo>
                  <a:pt x="6590942" y="3662037"/>
                </a:lnTo>
                <a:lnTo>
                  <a:pt x="6120458" y="4132521"/>
                </a:lnTo>
                <a:lnTo>
                  <a:pt x="6559933" y="4571996"/>
                </a:lnTo>
                <a:lnTo>
                  <a:pt x="6507689" y="4571996"/>
                </a:lnTo>
                <a:lnTo>
                  <a:pt x="6094336" y="4158643"/>
                </a:lnTo>
                <a:lnTo>
                  <a:pt x="5680986" y="4571994"/>
                </a:lnTo>
                <a:lnTo>
                  <a:pt x="5628742" y="4571994"/>
                </a:lnTo>
                <a:lnTo>
                  <a:pt x="6068215" y="4132521"/>
                </a:lnTo>
                <a:lnTo>
                  <a:pt x="5597730" y="3662037"/>
                </a:lnTo>
                <a:lnTo>
                  <a:pt x="5540260" y="3662037"/>
                </a:lnTo>
                <a:lnTo>
                  <a:pt x="5069776" y="4132521"/>
                </a:lnTo>
                <a:lnTo>
                  <a:pt x="5509251" y="4571996"/>
                </a:lnTo>
                <a:lnTo>
                  <a:pt x="5457007" y="4571996"/>
                </a:lnTo>
                <a:lnTo>
                  <a:pt x="5043654" y="4158643"/>
                </a:lnTo>
                <a:lnTo>
                  <a:pt x="4630302" y="4571995"/>
                </a:lnTo>
                <a:lnTo>
                  <a:pt x="4578058" y="4571995"/>
                </a:lnTo>
                <a:lnTo>
                  <a:pt x="5017532" y="4132521"/>
                </a:lnTo>
                <a:lnTo>
                  <a:pt x="4547048" y="3662037"/>
                </a:lnTo>
                <a:lnTo>
                  <a:pt x="4489581" y="3662037"/>
                </a:lnTo>
                <a:lnTo>
                  <a:pt x="4019114" y="4132522"/>
                </a:lnTo>
                <a:lnTo>
                  <a:pt x="4458569" y="4571996"/>
                </a:lnTo>
                <a:lnTo>
                  <a:pt x="4406325" y="4571996"/>
                </a:lnTo>
                <a:lnTo>
                  <a:pt x="3992992" y="4158644"/>
                </a:lnTo>
                <a:lnTo>
                  <a:pt x="3579640" y="4571995"/>
                </a:lnTo>
                <a:lnTo>
                  <a:pt x="3527396" y="4571995"/>
                </a:lnTo>
                <a:lnTo>
                  <a:pt x="3966870" y="4132522"/>
                </a:lnTo>
                <a:lnTo>
                  <a:pt x="3496383" y="3662037"/>
                </a:lnTo>
                <a:lnTo>
                  <a:pt x="3438916" y="3662037"/>
                </a:lnTo>
                <a:lnTo>
                  <a:pt x="2968432" y="4132520"/>
                </a:lnTo>
                <a:lnTo>
                  <a:pt x="3407909" y="4571995"/>
                </a:lnTo>
                <a:lnTo>
                  <a:pt x="3355664" y="4571995"/>
                </a:lnTo>
                <a:lnTo>
                  <a:pt x="2942310" y="4158642"/>
                </a:lnTo>
                <a:lnTo>
                  <a:pt x="2528960" y="4571994"/>
                </a:lnTo>
                <a:lnTo>
                  <a:pt x="2476716" y="4571994"/>
                </a:lnTo>
                <a:lnTo>
                  <a:pt x="2916189" y="4132521"/>
                </a:lnTo>
                <a:lnTo>
                  <a:pt x="2445706" y="3662037"/>
                </a:lnTo>
                <a:lnTo>
                  <a:pt x="2388237" y="3662037"/>
                </a:lnTo>
                <a:lnTo>
                  <a:pt x="1917750" y="4132522"/>
                </a:lnTo>
                <a:lnTo>
                  <a:pt x="2357226" y="4571995"/>
                </a:lnTo>
                <a:lnTo>
                  <a:pt x="2304983" y="4571996"/>
                </a:lnTo>
                <a:lnTo>
                  <a:pt x="1891628" y="4158644"/>
                </a:lnTo>
                <a:lnTo>
                  <a:pt x="1478287" y="4571994"/>
                </a:lnTo>
                <a:lnTo>
                  <a:pt x="1426043" y="4571994"/>
                </a:lnTo>
                <a:lnTo>
                  <a:pt x="1865506" y="4132522"/>
                </a:lnTo>
                <a:lnTo>
                  <a:pt x="1395028" y="3662037"/>
                </a:lnTo>
                <a:lnTo>
                  <a:pt x="1337560" y="3662037"/>
                </a:lnTo>
                <a:lnTo>
                  <a:pt x="867065" y="4132523"/>
                </a:lnTo>
                <a:lnTo>
                  <a:pt x="1306545" y="4571995"/>
                </a:lnTo>
                <a:lnTo>
                  <a:pt x="1254301" y="4571995"/>
                </a:lnTo>
                <a:lnTo>
                  <a:pt x="840943" y="4158645"/>
                </a:lnTo>
                <a:lnTo>
                  <a:pt x="427592" y="4571996"/>
                </a:lnTo>
                <a:lnTo>
                  <a:pt x="375348" y="4571996"/>
                </a:lnTo>
                <a:lnTo>
                  <a:pt x="814821" y="4132522"/>
                </a:lnTo>
                <a:lnTo>
                  <a:pt x="344336" y="3662037"/>
                </a:lnTo>
                <a:lnTo>
                  <a:pt x="286868" y="3662037"/>
                </a:lnTo>
                <a:lnTo>
                  <a:pt x="2" y="3948903"/>
                </a:lnTo>
                <a:lnTo>
                  <a:pt x="2" y="3896659"/>
                </a:lnTo>
                <a:lnTo>
                  <a:pt x="258375" y="3638287"/>
                </a:lnTo>
                <a:lnTo>
                  <a:pt x="258375" y="3576075"/>
                </a:lnTo>
                <a:lnTo>
                  <a:pt x="1" y="3317701"/>
                </a:lnTo>
                <a:lnTo>
                  <a:pt x="1" y="3265457"/>
                </a:lnTo>
                <a:lnTo>
                  <a:pt x="285755" y="3551212"/>
                </a:lnTo>
                <a:lnTo>
                  <a:pt x="345449" y="3551212"/>
                </a:lnTo>
                <a:lnTo>
                  <a:pt x="814821" y="3081840"/>
                </a:lnTo>
                <a:lnTo>
                  <a:pt x="343879" y="2610898"/>
                </a:lnTo>
                <a:lnTo>
                  <a:pt x="287325" y="2610898"/>
                </a:lnTo>
                <a:lnTo>
                  <a:pt x="4" y="2898220"/>
                </a:lnTo>
                <a:lnTo>
                  <a:pt x="4" y="2845976"/>
                </a:lnTo>
                <a:lnTo>
                  <a:pt x="258377" y="2587602"/>
                </a:lnTo>
                <a:lnTo>
                  <a:pt x="258377" y="2525395"/>
                </a:lnTo>
                <a:lnTo>
                  <a:pt x="1" y="2267018"/>
                </a:lnTo>
                <a:lnTo>
                  <a:pt x="0" y="2214773"/>
                </a:lnTo>
                <a:lnTo>
                  <a:pt x="285299" y="2500073"/>
                </a:lnTo>
                <a:lnTo>
                  <a:pt x="345906" y="2500073"/>
                </a:lnTo>
                <a:lnTo>
                  <a:pt x="814821" y="2031167"/>
                </a:lnTo>
                <a:lnTo>
                  <a:pt x="341615" y="1557960"/>
                </a:lnTo>
                <a:lnTo>
                  <a:pt x="289591" y="1557960"/>
                </a:lnTo>
                <a:lnTo>
                  <a:pt x="1" y="1847551"/>
                </a:lnTo>
                <a:lnTo>
                  <a:pt x="1" y="1795307"/>
                </a:lnTo>
                <a:lnTo>
                  <a:pt x="258379" y="1536928"/>
                </a:lnTo>
                <a:lnTo>
                  <a:pt x="258379" y="1474723"/>
                </a:lnTo>
                <a:lnTo>
                  <a:pt x="1" y="1216345"/>
                </a:lnTo>
                <a:lnTo>
                  <a:pt x="1" y="1164102"/>
                </a:lnTo>
                <a:lnTo>
                  <a:pt x="283034" y="1447135"/>
                </a:lnTo>
                <a:lnTo>
                  <a:pt x="348172" y="1447135"/>
                </a:lnTo>
                <a:lnTo>
                  <a:pt x="814820" y="980485"/>
                </a:lnTo>
                <a:lnTo>
                  <a:pt x="344400" y="510063"/>
                </a:lnTo>
                <a:lnTo>
                  <a:pt x="286802" y="510063"/>
                </a:lnTo>
                <a:lnTo>
                  <a:pt x="2" y="796868"/>
                </a:lnTo>
                <a:lnTo>
                  <a:pt x="2" y="744627"/>
                </a:lnTo>
                <a:lnTo>
                  <a:pt x="258382" y="486240"/>
                </a:lnTo>
                <a:lnTo>
                  <a:pt x="258382" y="424044"/>
                </a:lnTo>
                <a:lnTo>
                  <a:pt x="2" y="165665"/>
                </a:lnTo>
                <a:lnTo>
                  <a:pt x="2" y="113421"/>
                </a:lnTo>
                <a:lnTo>
                  <a:pt x="285819" y="399238"/>
                </a:lnTo>
                <a:lnTo>
                  <a:pt x="345383" y="399238"/>
                </a:lnTo>
                <a:lnTo>
                  <a:pt x="744619" y="2"/>
                </a:lnTo>
                <a:lnTo>
                  <a:pt x="796863" y="2"/>
                </a:lnTo>
                <a:lnTo>
                  <a:pt x="369206" y="427659"/>
                </a:lnTo>
                <a:lnTo>
                  <a:pt x="369206" y="482625"/>
                </a:lnTo>
                <a:lnTo>
                  <a:pt x="840942" y="954363"/>
                </a:lnTo>
                <a:lnTo>
                  <a:pt x="1309198" y="486115"/>
                </a:lnTo>
                <a:lnTo>
                  <a:pt x="1309198" y="424170"/>
                </a:lnTo>
                <a:lnTo>
                  <a:pt x="885018" y="1"/>
                </a:lnTo>
                <a:lnTo>
                  <a:pt x="937262" y="1"/>
                </a:lnTo>
                <a:lnTo>
                  <a:pt x="1336510" y="399238"/>
                </a:lnTo>
                <a:lnTo>
                  <a:pt x="1396075" y="399238"/>
                </a:lnTo>
                <a:lnTo>
                  <a:pt x="1795305" y="3"/>
                </a:lnTo>
                <a:lnTo>
                  <a:pt x="1847547" y="3"/>
                </a:lnTo>
                <a:lnTo>
                  <a:pt x="1420024" y="427535"/>
                </a:lnTo>
                <a:lnTo>
                  <a:pt x="1420024" y="482750"/>
                </a:lnTo>
                <a:lnTo>
                  <a:pt x="1891628" y="954364"/>
                </a:lnTo>
                <a:lnTo>
                  <a:pt x="2360002" y="485990"/>
                </a:lnTo>
                <a:lnTo>
                  <a:pt x="2360002" y="424295"/>
                </a:lnTo>
                <a:lnTo>
                  <a:pt x="1935703" y="1"/>
                </a:lnTo>
                <a:lnTo>
                  <a:pt x="1987946" y="1"/>
                </a:lnTo>
                <a:lnTo>
                  <a:pt x="2387188" y="399238"/>
                </a:lnTo>
                <a:lnTo>
                  <a:pt x="2446753" y="399238"/>
                </a:lnTo>
                <a:lnTo>
                  <a:pt x="2845989" y="2"/>
                </a:lnTo>
                <a:lnTo>
                  <a:pt x="2898233" y="2"/>
                </a:lnTo>
                <a:lnTo>
                  <a:pt x="2470826" y="427409"/>
                </a:lnTo>
                <a:lnTo>
                  <a:pt x="2470826" y="482876"/>
                </a:lnTo>
                <a:lnTo>
                  <a:pt x="2942310" y="954364"/>
                </a:lnTo>
                <a:lnTo>
                  <a:pt x="3410810" y="485864"/>
                </a:lnTo>
                <a:lnTo>
                  <a:pt x="3410810" y="424421"/>
                </a:lnTo>
                <a:lnTo>
                  <a:pt x="2986387" y="1"/>
                </a:lnTo>
                <a:lnTo>
                  <a:pt x="3038634" y="1"/>
                </a:lnTo>
                <a:lnTo>
                  <a:pt x="3437870" y="399238"/>
                </a:lnTo>
                <a:lnTo>
                  <a:pt x="3497432" y="399238"/>
                </a:lnTo>
                <a:lnTo>
                  <a:pt x="3896671" y="2"/>
                </a:lnTo>
                <a:lnTo>
                  <a:pt x="3948916" y="2"/>
                </a:lnTo>
                <a:lnTo>
                  <a:pt x="3521633" y="427284"/>
                </a:lnTo>
                <a:lnTo>
                  <a:pt x="3521633" y="483002"/>
                </a:lnTo>
                <a:lnTo>
                  <a:pt x="3992992" y="954363"/>
                </a:lnTo>
                <a:lnTo>
                  <a:pt x="4461600" y="485736"/>
                </a:lnTo>
                <a:lnTo>
                  <a:pt x="4461600" y="424545"/>
                </a:lnTo>
                <a:lnTo>
                  <a:pt x="4037073" y="1"/>
                </a:lnTo>
                <a:lnTo>
                  <a:pt x="4089316" y="1"/>
                </a:lnTo>
                <a:lnTo>
                  <a:pt x="4488536" y="399238"/>
                </a:lnTo>
                <a:lnTo>
                  <a:pt x="4548098" y="399238"/>
                </a:lnTo>
                <a:lnTo>
                  <a:pt x="4947332" y="4"/>
                </a:lnTo>
                <a:lnTo>
                  <a:pt x="4999576" y="4"/>
                </a:lnTo>
                <a:lnTo>
                  <a:pt x="4572425" y="427154"/>
                </a:lnTo>
                <a:lnTo>
                  <a:pt x="4572425" y="483127"/>
                </a:lnTo>
                <a:lnTo>
                  <a:pt x="5043657" y="954361"/>
                </a:lnTo>
                <a:lnTo>
                  <a:pt x="5512408" y="485609"/>
                </a:lnTo>
                <a:lnTo>
                  <a:pt x="5512408" y="424676"/>
                </a:lnTo>
                <a:lnTo>
                  <a:pt x="5087732" y="1"/>
                </a:lnTo>
                <a:lnTo>
                  <a:pt x="5139975" y="1"/>
                </a:lnTo>
                <a:lnTo>
                  <a:pt x="5539212" y="399238"/>
                </a:lnTo>
                <a:lnTo>
                  <a:pt x="5598779" y="399238"/>
                </a:lnTo>
                <a:lnTo>
                  <a:pt x="5998015" y="2"/>
                </a:lnTo>
                <a:lnTo>
                  <a:pt x="6050259" y="2"/>
                </a:lnTo>
                <a:lnTo>
                  <a:pt x="5623233" y="427027"/>
                </a:lnTo>
                <a:lnTo>
                  <a:pt x="5623233" y="483258"/>
                </a:lnTo>
                <a:lnTo>
                  <a:pt x="6094336" y="954363"/>
                </a:lnTo>
                <a:lnTo>
                  <a:pt x="6563216" y="485481"/>
                </a:lnTo>
                <a:lnTo>
                  <a:pt x="6563216"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7"/>
          <p:cNvCxnSpPr/>
          <p:nvPr/>
        </p:nvCxnSpPr>
        <p:spPr>
          <a:xfrm flipV="1">
            <a:off x="6289675" y="5264150"/>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342900" y="4960137"/>
            <a:ext cx="5829300" cy="1463040"/>
          </a:xfrm>
        </p:spPr>
        <p:txBody>
          <a:bodyPr/>
          <a:lstStyle>
            <a:lvl1pPr algn="r">
              <a:defRPr sz="4400" spc="200"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7" name="Date Placeholder 3"/>
          <p:cNvSpPr>
            <a:spLocks noGrp="1"/>
          </p:cNvSpPr>
          <p:nvPr>
            <p:ph type="dt" sz="half" idx="10"/>
          </p:nvPr>
        </p:nvSpPr>
        <p:spPr/>
        <p:txBody>
          <a:bodyPr/>
          <a:lstStyle>
            <a:lvl1pPr algn="l">
              <a:defRPr smtClean="0"/>
            </a:lvl1pPr>
          </a:lstStyle>
          <a:p>
            <a:pPr>
              <a:defRPr/>
            </a:pPr>
            <a:fld id="{3C28B9BA-6B34-483C-B9B3-8906C61DAC6D}" type="datetimeFigureOut">
              <a:rPr lang="zh-CN" altLang="en-US"/>
              <a:pPr>
                <a:defRPr/>
              </a:pPr>
              <a:t>2015/6/11</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65F55638-C5CB-41B7-8070-D2FEFFD4D8F8}"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1FC9310B-0E77-474F-B42D-3E2020D7FE24}" type="datetimeFigureOut">
              <a:rPr lang="zh-CN" altLang="en-US"/>
              <a:pPr>
                <a:defRPr/>
              </a:pPr>
              <a:t>2015/6/11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9569136-AA3A-49EF-8FDE-06A50FCD3C2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cxnSp>
        <p:nvCxnSpPr>
          <p:cNvPr id="4" name="Straight Connector 6"/>
          <p:cNvCxnSpPr/>
          <p:nvPr/>
        </p:nvCxnSpPr>
        <p:spPr>
          <a:xfrm rot="5400000" flipV="1">
            <a:off x="7543800" y="173038"/>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6543675" y="762000"/>
            <a:ext cx="1971675" cy="5410200"/>
          </a:xfrm>
        </p:spPr>
        <p:txBody>
          <a:bodyPr vert="eaVert" lIns="45720" tIns="91440" rIns="45720" bIns="91440"/>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742950" y="762000"/>
            <a:ext cx="5686425"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7B6DAFA9-297E-428E-AC4E-77B7B812C394}" type="datetimeFigureOut">
              <a:rPr lang="zh-CN" altLang="en-US"/>
              <a:pPr>
                <a:defRPr/>
              </a:pPr>
              <a:t>2015/6/11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EF28C9C8-C64B-4875-AB61-AC988588DDFE}"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768350" y="6470650"/>
            <a:ext cx="1616075" cy="274638"/>
          </a:xfrm>
        </p:spPr>
        <p:txBody>
          <a:bodyPr/>
          <a:lstStyle>
            <a:lvl1pPr>
              <a:defRPr/>
            </a:lvl1pPr>
          </a:lstStyle>
          <a:p>
            <a:pPr>
              <a:defRPr/>
            </a:pPr>
            <a:fld id="{2A4B09C7-0849-4205-BAA8-BF09D6C5652F}" type="datetimeFigureOut">
              <a:rPr lang="zh-CN" altLang="en-US"/>
              <a:pPr>
                <a:defRPr/>
              </a:pPr>
              <a:t>2015/6/11</a:t>
            </a:fld>
            <a:endParaRPr lang="zh-CN" altLang="en-US"/>
          </a:p>
        </p:txBody>
      </p:sp>
      <p:sp>
        <p:nvSpPr>
          <p:cNvPr id="3" name="页脚占位符 2"/>
          <p:cNvSpPr>
            <a:spLocks noGrp="1"/>
          </p:cNvSpPr>
          <p:nvPr>
            <p:ph type="ftr" sz="quarter" idx="11"/>
          </p:nvPr>
        </p:nvSpPr>
        <p:spPr>
          <a:xfrm>
            <a:off x="3632200" y="6470650"/>
            <a:ext cx="4425950" cy="274638"/>
          </a:xfrm>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a:xfrm>
            <a:off x="8128000" y="6470650"/>
            <a:ext cx="730250" cy="274638"/>
          </a:xfrm>
        </p:spPr>
        <p:txBody>
          <a:bodyPr/>
          <a:lstStyle>
            <a:lvl1pPr>
              <a:defRPr/>
            </a:lvl1pPr>
          </a:lstStyle>
          <a:p>
            <a:pPr>
              <a:defRPr/>
            </a:pPr>
            <a:fld id="{B7D55479-C42C-482A-8BF1-9768A02BF80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91B8C56E-0A49-42A9-8C38-45D2DA41F829}" type="datetimeFigureOut">
              <a:rPr lang="zh-CN" altLang="en-US"/>
              <a:pPr>
                <a:defRPr/>
              </a:pPr>
              <a:t>2015/6/11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B07F65C-B428-48EE-A0C9-F16A058B076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cxnSp>
        <p:nvCxnSpPr>
          <p:cNvPr id="4" name="Straight Connector 7"/>
          <p:cNvCxnSpPr/>
          <p:nvPr/>
        </p:nvCxnSpPr>
        <p:spPr>
          <a:xfrm flipV="1">
            <a:off x="6289675" y="5264150"/>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Rectangle 8"/>
          <p:cNvSpPr/>
          <p:nvPr/>
        </p:nvSpPr>
        <p:spPr>
          <a:xfrm>
            <a:off x="0" y="0"/>
            <a:ext cx="9144000" cy="4572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Freeform 9"/>
          <p:cNvSpPr/>
          <p:nvPr/>
        </p:nvSpPr>
        <p:spPr>
          <a:xfrm>
            <a:off x="0" y="0"/>
            <a:ext cx="9144000" cy="4572000"/>
          </a:xfrm>
          <a:custGeom>
            <a:avLst/>
            <a:gdLst/>
            <a:ahLst/>
            <a:cxnLst/>
            <a:rect l="l" t="t" r="r" b="b"/>
            <a:pathLst>
              <a:path w="9143987" h="4571997">
                <a:moveTo>
                  <a:pt x="1" y="4316132"/>
                </a:moveTo>
                <a:lnTo>
                  <a:pt x="255863" y="4571994"/>
                </a:lnTo>
                <a:lnTo>
                  <a:pt x="203619" y="4571994"/>
                </a:lnTo>
                <a:lnTo>
                  <a:pt x="1" y="4368376"/>
                </a:lnTo>
                <a:close/>
                <a:moveTo>
                  <a:pt x="9143985" y="4208793"/>
                </a:moveTo>
                <a:lnTo>
                  <a:pt x="9143985" y="4261037"/>
                </a:lnTo>
                <a:lnTo>
                  <a:pt x="8833027" y="4571996"/>
                </a:lnTo>
                <a:lnTo>
                  <a:pt x="8780783" y="4571996"/>
                </a:lnTo>
                <a:close/>
                <a:moveTo>
                  <a:pt x="8664832" y="4076819"/>
                </a:moveTo>
                <a:lnTo>
                  <a:pt x="8775657" y="4076819"/>
                </a:lnTo>
                <a:lnTo>
                  <a:pt x="8775657" y="4187644"/>
                </a:lnTo>
                <a:lnTo>
                  <a:pt x="8664832" y="4187644"/>
                </a:lnTo>
                <a:close/>
                <a:moveTo>
                  <a:pt x="7614024" y="4076819"/>
                </a:moveTo>
                <a:lnTo>
                  <a:pt x="7724849" y="4076819"/>
                </a:lnTo>
                <a:lnTo>
                  <a:pt x="7724849" y="4187644"/>
                </a:lnTo>
                <a:lnTo>
                  <a:pt x="7614024" y="4187644"/>
                </a:lnTo>
                <a:close/>
                <a:moveTo>
                  <a:pt x="6563216" y="4076819"/>
                </a:moveTo>
                <a:lnTo>
                  <a:pt x="6674041" y="4076819"/>
                </a:lnTo>
                <a:lnTo>
                  <a:pt x="6674041" y="4187644"/>
                </a:lnTo>
                <a:lnTo>
                  <a:pt x="6563216" y="4187644"/>
                </a:lnTo>
                <a:close/>
                <a:moveTo>
                  <a:pt x="5512408" y="4076819"/>
                </a:moveTo>
                <a:lnTo>
                  <a:pt x="5623233" y="4076819"/>
                </a:lnTo>
                <a:lnTo>
                  <a:pt x="5623233" y="4187644"/>
                </a:lnTo>
                <a:lnTo>
                  <a:pt x="5512408" y="4187644"/>
                </a:lnTo>
                <a:close/>
                <a:moveTo>
                  <a:pt x="4461600" y="4076819"/>
                </a:moveTo>
                <a:lnTo>
                  <a:pt x="4572425" y="4076819"/>
                </a:lnTo>
                <a:lnTo>
                  <a:pt x="4572425" y="4187644"/>
                </a:lnTo>
                <a:lnTo>
                  <a:pt x="4461600" y="4187644"/>
                </a:lnTo>
                <a:close/>
                <a:moveTo>
                  <a:pt x="3410793" y="4076819"/>
                </a:moveTo>
                <a:lnTo>
                  <a:pt x="3521618" y="4076819"/>
                </a:lnTo>
                <a:lnTo>
                  <a:pt x="3521618" y="4187644"/>
                </a:lnTo>
                <a:lnTo>
                  <a:pt x="3410793" y="4187644"/>
                </a:lnTo>
                <a:close/>
                <a:moveTo>
                  <a:pt x="2359985" y="4076819"/>
                </a:moveTo>
                <a:lnTo>
                  <a:pt x="2470810" y="4076819"/>
                </a:lnTo>
                <a:lnTo>
                  <a:pt x="2470810" y="4187644"/>
                </a:lnTo>
                <a:lnTo>
                  <a:pt x="2359985" y="4187644"/>
                </a:lnTo>
                <a:close/>
                <a:moveTo>
                  <a:pt x="1309177" y="4076819"/>
                </a:moveTo>
                <a:lnTo>
                  <a:pt x="1420002" y="4076819"/>
                </a:lnTo>
                <a:lnTo>
                  <a:pt x="1420002" y="4187644"/>
                </a:lnTo>
                <a:lnTo>
                  <a:pt x="1309177" y="4187644"/>
                </a:lnTo>
                <a:close/>
                <a:moveTo>
                  <a:pt x="258369" y="4076819"/>
                </a:moveTo>
                <a:lnTo>
                  <a:pt x="369194" y="4076819"/>
                </a:lnTo>
                <a:lnTo>
                  <a:pt x="369194" y="4187644"/>
                </a:lnTo>
                <a:lnTo>
                  <a:pt x="258369" y="4187644"/>
                </a:lnTo>
                <a:close/>
                <a:moveTo>
                  <a:pt x="8139428" y="3551212"/>
                </a:moveTo>
                <a:lnTo>
                  <a:pt x="8250253" y="3551212"/>
                </a:lnTo>
                <a:lnTo>
                  <a:pt x="8250253" y="3662037"/>
                </a:lnTo>
                <a:lnTo>
                  <a:pt x="8139428" y="3662037"/>
                </a:lnTo>
                <a:close/>
                <a:moveTo>
                  <a:pt x="7088620" y="3551212"/>
                </a:moveTo>
                <a:lnTo>
                  <a:pt x="7199445" y="3551212"/>
                </a:lnTo>
                <a:lnTo>
                  <a:pt x="7199445" y="3662037"/>
                </a:lnTo>
                <a:lnTo>
                  <a:pt x="7088620" y="3662037"/>
                </a:lnTo>
                <a:close/>
                <a:moveTo>
                  <a:pt x="6037812" y="3551212"/>
                </a:moveTo>
                <a:lnTo>
                  <a:pt x="6148637" y="3551212"/>
                </a:lnTo>
                <a:lnTo>
                  <a:pt x="6148637" y="3662037"/>
                </a:lnTo>
                <a:lnTo>
                  <a:pt x="6037812" y="3662037"/>
                </a:lnTo>
                <a:close/>
                <a:moveTo>
                  <a:pt x="4987004" y="3551212"/>
                </a:moveTo>
                <a:lnTo>
                  <a:pt x="5097829" y="3551212"/>
                </a:lnTo>
                <a:lnTo>
                  <a:pt x="5097829" y="3662037"/>
                </a:lnTo>
                <a:lnTo>
                  <a:pt x="4987004" y="3662037"/>
                </a:lnTo>
                <a:close/>
                <a:moveTo>
                  <a:pt x="3936204" y="3551212"/>
                </a:moveTo>
                <a:lnTo>
                  <a:pt x="4047028" y="3551212"/>
                </a:lnTo>
                <a:lnTo>
                  <a:pt x="4047028" y="3662037"/>
                </a:lnTo>
                <a:lnTo>
                  <a:pt x="3936204" y="3662037"/>
                </a:lnTo>
                <a:close/>
                <a:moveTo>
                  <a:pt x="2885395" y="3551212"/>
                </a:moveTo>
                <a:lnTo>
                  <a:pt x="2996220" y="3551212"/>
                </a:lnTo>
                <a:lnTo>
                  <a:pt x="2996220" y="3662037"/>
                </a:lnTo>
                <a:lnTo>
                  <a:pt x="2885395" y="3662037"/>
                </a:lnTo>
                <a:close/>
                <a:moveTo>
                  <a:pt x="1834587" y="3551212"/>
                </a:moveTo>
                <a:lnTo>
                  <a:pt x="1945412" y="3551212"/>
                </a:lnTo>
                <a:lnTo>
                  <a:pt x="1945412" y="3662037"/>
                </a:lnTo>
                <a:lnTo>
                  <a:pt x="1834587" y="3662037"/>
                </a:lnTo>
                <a:close/>
                <a:moveTo>
                  <a:pt x="783778" y="3551212"/>
                </a:moveTo>
                <a:lnTo>
                  <a:pt x="894603" y="3551212"/>
                </a:lnTo>
                <a:lnTo>
                  <a:pt x="894603" y="3662037"/>
                </a:lnTo>
                <a:lnTo>
                  <a:pt x="783778" y="3662037"/>
                </a:lnTo>
                <a:close/>
                <a:moveTo>
                  <a:pt x="2942310" y="3107962"/>
                </a:moveTo>
                <a:lnTo>
                  <a:pt x="2470818" y="3579456"/>
                </a:lnTo>
                <a:lnTo>
                  <a:pt x="2470818" y="3634904"/>
                </a:lnTo>
                <a:lnTo>
                  <a:pt x="2942310" y="4106399"/>
                </a:lnTo>
                <a:lnTo>
                  <a:pt x="3410800" y="3637911"/>
                </a:lnTo>
                <a:lnTo>
                  <a:pt x="3410800" y="3576450"/>
                </a:lnTo>
                <a:close/>
                <a:moveTo>
                  <a:pt x="8195700" y="3107962"/>
                </a:moveTo>
                <a:lnTo>
                  <a:pt x="7724849" y="3578813"/>
                </a:lnTo>
                <a:lnTo>
                  <a:pt x="7724849" y="3635545"/>
                </a:lnTo>
                <a:lnTo>
                  <a:pt x="8195702" y="4106398"/>
                </a:lnTo>
                <a:lnTo>
                  <a:pt x="8664832" y="3637268"/>
                </a:lnTo>
                <a:lnTo>
                  <a:pt x="8664832" y="3577094"/>
                </a:lnTo>
                <a:close/>
                <a:moveTo>
                  <a:pt x="5043655" y="3107962"/>
                </a:moveTo>
                <a:lnTo>
                  <a:pt x="4572425" y="3579192"/>
                </a:lnTo>
                <a:lnTo>
                  <a:pt x="4572425" y="3635169"/>
                </a:lnTo>
                <a:lnTo>
                  <a:pt x="5043654" y="4106399"/>
                </a:lnTo>
                <a:lnTo>
                  <a:pt x="5512408" y="3637645"/>
                </a:lnTo>
                <a:lnTo>
                  <a:pt x="5512408" y="3576714"/>
                </a:lnTo>
                <a:close/>
                <a:moveTo>
                  <a:pt x="840943" y="3107962"/>
                </a:moveTo>
                <a:lnTo>
                  <a:pt x="369199" y="3579705"/>
                </a:lnTo>
                <a:lnTo>
                  <a:pt x="369199" y="3634656"/>
                </a:lnTo>
                <a:lnTo>
                  <a:pt x="840943" y="4106401"/>
                </a:lnTo>
                <a:lnTo>
                  <a:pt x="1309186" y="3638165"/>
                </a:lnTo>
                <a:lnTo>
                  <a:pt x="1309186" y="3576196"/>
                </a:lnTo>
                <a:close/>
                <a:moveTo>
                  <a:pt x="3992991" y="3107961"/>
                </a:moveTo>
                <a:lnTo>
                  <a:pt x="3521625" y="3579327"/>
                </a:lnTo>
                <a:lnTo>
                  <a:pt x="3521625" y="3635034"/>
                </a:lnTo>
                <a:lnTo>
                  <a:pt x="3992992" y="4106400"/>
                </a:lnTo>
                <a:lnTo>
                  <a:pt x="4461600" y="3637773"/>
                </a:lnTo>
                <a:lnTo>
                  <a:pt x="4461600" y="3576588"/>
                </a:lnTo>
                <a:close/>
                <a:moveTo>
                  <a:pt x="1891629" y="3107961"/>
                </a:moveTo>
                <a:lnTo>
                  <a:pt x="1420011" y="3579585"/>
                </a:lnTo>
                <a:lnTo>
                  <a:pt x="1420011" y="3634777"/>
                </a:lnTo>
                <a:lnTo>
                  <a:pt x="1891629" y="4106400"/>
                </a:lnTo>
                <a:lnTo>
                  <a:pt x="2359993" y="3638038"/>
                </a:lnTo>
                <a:lnTo>
                  <a:pt x="2359993" y="3576322"/>
                </a:lnTo>
                <a:close/>
                <a:moveTo>
                  <a:pt x="6094336" y="3107961"/>
                </a:moveTo>
                <a:lnTo>
                  <a:pt x="5623233" y="3579064"/>
                </a:lnTo>
                <a:lnTo>
                  <a:pt x="5623233" y="3635295"/>
                </a:lnTo>
                <a:lnTo>
                  <a:pt x="6094336" y="4106399"/>
                </a:lnTo>
                <a:lnTo>
                  <a:pt x="6563216" y="3637520"/>
                </a:lnTo>
                <a:lnTo>
                  <a:pt x="6563216" y="3576841"/>
                </a:lnTo>
                <a:close/>
                <a:moveTo>
                  <a:pt x="7145019" y="3107960"/>
                </a:moveTo>
                <a:lnTo>
                  <a:pt x="6674041" y="3578938"/>
                </a:lnTo>
                <a:lnTo>
                  <a:pt x="6674041" y="3635421"/>
                </a:lnTo>
                <a:lnTo>
                  <a:pt x="7145018" y="4106399"/>
                </a:lnTo>
                <a:lnTo>
                  <a:pt x="7614024" y="3637394"/>
                </a:lnTo>
                <a:lnTo>
                  <a:pt x="7614024" y="3576965"/>
                </a:lnTo>
                <a:close/>
                <a:moveTo>
                  <a:pt x="8664832" y="3027337"/>
                </a:moveTo>
                <a:lnTo>
                  <a:pt x="8775657" y="3027337"/>
                </a:lnTo>
                <a:lnTo>
                  <a:pt x="8775657" y="3138162"/>
                </a:lnTo>
                <a:lnTo>
                  <a:pt x="8664832" y="3138162"/>
                </a:lnTo>
                <a:close/>
                <a:moveTo>
                  <a:pt x="7614024" y="3027337"/>
                </a:moveTo>
                <a:lnTo>
                  <a:pt x="7724849" y="3027337"/>
                </a:lnTo>
                <a:lnTo>
                  <a:pt x="7724849" y="3138162"/>
                </a:lnTo>
                <a:lnTo>
                  <a:pt x="7614024" y="3138162"/>
                </a:lnTo>
                <a:close/>
                <a:moveTo>
                  <a:pt x="6563216" y="3027337"/>
                </a:moveTo>
                <a:lnTo>
                  <a:pt x="6674041" y="3027337"/>
                </a:lnTo>
                <a:lnTo>
                  <a:pt x="6674041" y="3138162"/>
                </a:lnTo>
                <a:lnTo>
                  <a:pt x="6563216" y="3138162"/>
                </a:lnTo>
                <a:close/>
                <a:moveTo>
                  <a:pt x="5512408" y="3027337"/>
                </a:moveTo>
                <a:lnTo>
                  <a:pt x="5623233" y="3027337"/>
                </a:lnTo>
                <a:lnTo>
                  <a:pt x="5623233" y="3138162"/>
                </a:lnTo>
                <a:lnTo>
                  <a:pt x="5512408" y="3138162"/>
                </a:lnTo>
                <a:close/>
                <a:moveTo>
                  <a:pt x="4461600" y="3027337"/>
                </a:moveTo>
                <a:lnTo>
                  <a:pt x="4572425" y="3027337"/>
                </a:lnTo>
                <a:lnTo>
                  <a:pt x="4572425" y="3138162"/>
                </a:lnTo>
                <a:lnTo>
                  <a:pt x="4461600" y="3138162"/>
                </a:lnTo>
                <a:close/>
                <a:moveTo>
                  <a:pt x="3410798" y="3027337"/>
                </a:moveTo>
                <a:lnTo>
                  <a:pt x="3521622" y="3027337"/>
                </a:lnTo>
                <a:lnTo>
                  <a:pt x="3521622" y="3138162"/>
                </a:lnTo>
                <a:lnTo>
                  <a:pt x="3410798" y="3138162"/>
                </a:lnTo>
                <a:close/>
                <a:moveTo>
                  <a:pt x="2359990" y="3027337"/>
                </a:moveTo>
                <a:lnTo>
                  <a:pt x="2470815" y="3027337"/>
                </a:lnTo>
                <a:lnTo>
                  <a:pt x="2470815" y="3138162"/>
                </a:lnTo>
                <a:lnTo>
                  <a:pt x="2359990" y="3138162"/>
                </a:lnTo>
                <a:close/>
                <a:moveTo>
                  <a:pt x="1309183" y="3027337"/>
                </a:moveTo>
                <a:lnTo>
                  <a:pt x="1420008" y="3027337"/>
                </a:lnTo>
                <a:lnTo>
                  <a:pt x="1420008" y="3138162"/>
                </a:lnTo>
                <a:lnTo>
                  <a:pt x="1309183" y="3138162"/>
                </a:lnTo>
                <a:close/>
                <a:moveTo>
                  <a:pt x="258373" y="3027337"/>
                </a:moveTo>
                <a:lnTo>
                  <a:pt x="369197" y="3027337"/>
                </a:lnTo>
                <a:lnTo>
                  <a:pt x="369197" y="3138162"/>
                </a:lnTo>
                <a:lnTo>
                  <a:pt x="258373" y="3138162"/>
                </a:lnTo>
                <a:close/>
                <a:moveTo>
                  <a:pt x="7642081" y="2610898"/>
                </a:moveTo>
                <a:lnTo>
                  <a:pt x="7171142" y="3081837"/>
                </a:lnTo>
                <a:lnTo>
                  <a:pt x="7640516" y="3551212"/>
                </a:lnTo>
                <a:lnTo>
                  <a:pt x="7700206" y="3551212"/>
                </a:lnTo>
                <a:lnTo>
                  <a:pt x="8169578" y="3081840"/>
                </a:lnTo>
                <a:lnTo>
                  <a:pt x="7698636" y="2610898"/>
                </a:lnTo>
                <a:close/>
                <a:moveTo>
                  <a:pt x="6591400" y="2610898"/>
                </a:moveTo>
                <a:lnTo>
                  <a:pt x="6120458" y="3081839"/>
                </a:lnTo>
                <a:lnTo>
                  <a:pt x="6589831" y="3551212"/>
                </a:lnTo>
                <a:lnTo>
                  <a:pt x="6649523" y="3551212"/>
                </a:lnTo>
                <a:lnTo>
                  <a:pt x="7118897" y="3081838"/>
                </a:lnTo>
                <a:lnTo>
                  <a:pt x="6647958" y="2610898"/>
                </a:lnTo>
                <a:close/>
                <a:moveTo>
                  <a:pt x="5540719" y="2610898"/>
                </a:moveTo>
                <a:lnTo>
                  <a:pt x="5069777" y="3081840"/>
                </a:lnTo>
                <a:lnTo>
                  <a:pt x="5539149" y="3551212"/>
                </a:lnTo>
                <a:lnTo>
                  <a:pt x="5598841" y="3551212"/>
                </a:lnTo>
                <a:lnTo>
                  <a:pt x="6068214" y="3081839"/>
                </a:lnTo>
                <a:lnTo>
                  <a:pt x="5597273" y="2610898"/>
                </a:lnTo>
                <a:close/>
                <a:moveTo>
                  <a:pt x="4490037" y="2610898"/>
                </a:moveTo>
                <a:lnTo>
                  <a:pt x="4019113" y="3081839"/>
                </a:lnTo>
                <a:lnTo>
                  <a:pt x="4488468" y="3551212"/>
                </a:lnTo>
                <a:lnTo>
                  <a:pt x="4548161" y="3551212"/>
                </a:lnTo>
                <a:lnTo>
                  <a:pt x="5017533" y="3081840"/>
                </a:lnTo>
                <a:lnTo>
                  <a:pt x="4546591" y="2610898"/>
                </a:lnTo>
                <a:close/>
                <a:moveTo>
                  <a:pt x="3439375" y="2610898"/>
                </a:moveTo>
                <a:lnTo>
                  <a:pt x="2968432" y="3081840"/>
                </a:lnTo>
                <a:lnTo>
                  <a:pt x="3437804" y="3551212"/>
                </a:lnTo>
                <a:lnTo>
                  <a:pt x="3497496" y="3551212"/>
                </a:lnTo>
                <a:lnTo>
                  <a:pt x="3966869" y="3081840"/>
                </a:lnTo>
                <a:lnTo>
                  <a:pt x="3495925" y="2610898"/>
                </a:lnTo>
                <a:close/>
                <a:moveTo>
                  <a:pt x="2388694" y="2610898"/>
                </a:moveTo>
                <a:lnTo>
                  <a:pt x="1917751" y="3081839"/>
                </a:lnTo>
                <a:lnTo>
                  <a:pt x="2387125" y="3551212"/>
                </a:lnTo>
                <a:lnTo>
                  <a:pt x="2446818" y="3551212"/>
                </a:lnTo>
                <a:lnTo>
                  <a:pt x="2916188" y="3081841"/>
                </a:lnTo>
                <a:lnTo>
                  <a:pt x="2445246" y="2610898"/>
                </a:lnTo>
                <a:close/>
                <a:moveTo>
                  <a:pt x="1338016" y="2610898"/>
                </a:moveTo>
                <a:lnTo>
                  <a:pt x="867065" y="3081840"/>
                </a:lnTo>
                <a:lnTo>
                  <a:pt x="1336446" y="3551212"/>
                </a:lnTo>
                <a:lnTo>
                  <a:pt x="1396142" y="3551212"/>
                </a:lnTo>
                <a:lnTo>
                  <a:pt x="1865507" y="3081839"/>
                </a:lnTo>
                <a:lnTo>
                  <a:pt x="1394572" y="2610898"/>
                </a:lnTo>
                <a:close/>
                <a:moveTo>
                  <a:pt x="8139428" y="2500073"/>
                </a:moveTo>
                <a:lnTo>
                  <a:pt x="8250253" y="2500073"/>
                </a:lnTo>
                <a:lnTo>
                  <a:pt x="8250253" y="2610898"/>
                </a:lnTo>
                <a:lnTo>
                  <a:pt x="8139428" y="2610898"/>
                </a:lnTo>
                <a:close/>
                <a:moveTo>
                  <a:pt x="7088620" y="2500073"/>
                </a:moveTo>
                <a:lnTo>
                  <a:pt x="7199445" y="2500073"/>
                </a:lnTo>
                <a:lnTo>
                  <a:pt x="7199445" y="2610898"/>
                </a:lnTo>
                <a:lnTo>
                  <a:pt x="7088620" y="2610898"/>
                </a:lnTo>
                <a:close/>
                <a:moveTo>
                  <a:pt x="6037812" y="2500073"/>
                </a:moveTo>
                <a:lnTo>
                  <a:pt x="6148637" y="2500073"/>
                </a:lnTo>
                <a:lnTo>
                  <a:pt x="6148637" y="2610898"/>
                </a:lnTo>
                <a:lnTo>
                  <a:pt x="6037812" y="2610898"/>
                </a:lnTo>
                <a:close/>
                <a:moveTo>
                  <a:pt x="4987004" y="2500073"/>
                </a:moveTo>
                <a:lnTo>
                  <a:pt x="5097829" y="2500073"/>
                </a:lnTo>
                <a:lnTo>
                  <a:pt x="5097829" y="2610898"/>
                </a:lnTo>
                <a:lnTo>
                  <a:pt x="4987004" y="2610898"/>
                </a:lnTo>
                <a:close/>
                <a:moveTo>
                  <a:pt x="3936207" y="2500073"/>
                </a:moveTo>
                <a:lnTo>
                  <a:pt x="4047031" y="2500073"/>
                </a:lnTo>
                <a:lnTo>
                  <a:pt x="4047031" y="2610898"/>
                </a:lnTo>
                <a:lnTo>
                  <a:pt x="3936207" y="2610898"/>
                </a:lnTo>
                <a:close/>
                <a:moveTo>
                  <a:pt x="2885399" y="2500073"/>
                </a:moveTo>
                <a:lnTo>
                  <a:pt x="2996223" y="2500073"/>
                </a:lnTo>
                <a:lnTo>
                  <a:pt x="2996223" y="2610898"/>
                </a:lnTo>
                <a:lnTo>
                  <a:pt x="2885399" y="2610898"/>
                </a:lnTo>
                <a:close/>
                <a:moveTo>
                  <a:pt x="1834589" y="2500073"/>
                </a:moveTo>
                <a:lnTo>
                  <a:pt x="1945415" y="2500073"/>
                </a:lnTo>
                <a:lnTo>
                  <a:pt x="1945415" y="2610898"/>
                </a:lnTo>
                <a:lnTo>
                  <a:pt x="1834589" y="2610898"/>
                </a:lnTo>
                <a:close/>
                <a:moveTo>
                  <a:pt x="783780" y="2500073"/>
                </a:moveTo>
                <a:lnTo>
                  <a:pt x="894605" y="2500073"/>
                </a:lnTo>
                <a:lnTo>
                  <a:pt x="894605" y="2610898"/>
                </a:lnTo>
                <a:lnTo>
                  <a:pt x="783780" y="2610898"/>
                </a:lnTo>
                <a:close/>
                <a:moveTo>
                  <a:pt x="1891628" y="2057290"/>
                </a:moveTo>
                <a:lnTo>
                  <a:pt x="1420016" y="2528900"/>
                </a:lnTo>
                <a:lnTo>
                  <a:pt x="1420016" y="2584097"/>
                </a:lnTo>
                <a:lnTo>
                  <a:pt x="1891629" y="3055718"/>
                </a:lnTo>
                <a:lnTo>
                  <a:pt x="2359995" y="2587353"/>
                </a:lnTo>
                <a:lnTo>
                  <a:pt x="2359995" y="2525647"/>
                </a:lnTo>
                <a:close/>
                <a:moveTo>
                  <a:pt x="2942310" y="2057290"/>
                </a:moveTo>
                <a:lnTo>
                  <a:pt x="2470820" y="2528772"/>
                </a:lnTo>
                <a:lnTo>
                  <a:pt x="2470820" y="2584228"/>
                </a:lnTo>
                <a:lnTo>
                  <a:pt x="2942310" y="3055719"/>
                </a:lnTo>
                <a:lnTo>
                  <a:pt x="3410803" y="2587227"/>
                </a:lnTo>
                <a:lnTo>
                  <a:pt x="3410803" y="2525772"/>
                </a:lnTo>
                <a:close/>
                <a:moveTo>
                  <a:pt x="3992992" y="2057289"/>
                </a:moveTo>
                <a:lnTo>
                  <a:pt x="3521627" y="2528644"/>
                </a:lnTo>
                <a:lnTo>
                  <a:pt x="3521627" y="2584355"/>
                </a:lnTo>
                <a:lnTo>
                  <a:pt x="3992992" y="3055718"/>
                </a:lnTo>
                <a:lnTo>
                  <a:pt x="4461600" y="2587092"/>
                </a:lnTo>
                <a:lnTo>
                  <a:pt x="4461600" y="2525906"/>
                </a:lnTo>
                <a:close/>
                <a:moveTo>
                  <a:pt x="7145018" y="2057289"/>
                </a:moveTo>
                <a:lnTo>
                  <a:pt x="6674041" y="2528257"/>
                </a:lnTo>
                <a:lnTo>
                  <a:pt x="6674041" y="2584737"/>
                </a:lnTo>
                <a:lnTo>
                  <a:pt x="7145020" y="3055716"/>
                </a:lnTo>
                <a:lnTo>
                  <a:pt x="7614024" y="2586712"/>
                </a:lnTo>
                <a:lnTo>
                  <a:pt x="7614024" y="2526286"/>
                </a:lnTo>
                <a:close/>
                <a:moveTo>
                  <a:pt x="5043655" y="2057288"/>
                </a:moveTo>
                <a:lnTo>
                  <a:pt x="4572425" y="2528510"/>
                </a:lnTo>
                <a:lnTo>
                  <a:pt x="4572425" y="2584487"/>
                </a:lnTo>
                <a:lnTo>
                  <a:pt x="5043655" y="3055718"/>
                </a:lnTo>
                <a:lnTo>
                  <a:pt x="5512408" y="2586964"/>
                </a:lnTo>
                <a:lnTo>
                  <a:pt x="5512408" y="2526033"/>
                </a:lnTo>
                <a:close/>
                <a:moveTo>
                  <a:pt x="840943" y="2057288"/>
                </a:moveTo>
                <a:lnTo>
                  <a:pt x="369202" y="2529021"/>
                </a:lnTo>
                <a:lnTo>
                  <a:pt x="369202" y="2583976"/>
                </a:lnTo>
                <a:lnTo>
                  <a:pt x="840943" y="3055718"/>
                </a:lnTo>
                <a:lnTo>
                  <a:pt x="1309190" y="2587479"/>
                </a:lnTo>
                <a:lnTo>
                  <a:pt x="1309190" y="2525518"/>
                </a:lnTo>
                <a:close/>
                <a:moveTo>
                  <a:pt x="8195701" y="2057287"/>
                </a:moveTo>
                <a:lnTo>
                  <a:pt x="7724849" y="2528130"/>
                </a:lnTo>
                <a:lnTo>
                  <a:pt x="7724849" y="2584867"/>
                </a:lnTo>
                <a:lnTo>
                  <a:pt x="8195700" y="3055717"/>
                </a:lnTo>
                <a:lnTo>
                  <a:pt x="8664832" y="2586585"/>
                </a:lnTo>
                <a:lnTo>
                  <a:pt x="8664832" y="2526410"/>
                </a:lnTo>
                <a:close/>
                <a:moveTo>
                  <a:pt x="6094339" y="2057287"/>
                </a:moveTo>
                <a:lnTo>
                  <a:pt x="5623233" y="2528385"/>
                </a:lnTo>
                <a:lnTo>
                  <a:pt x="5623233" y="2584613"/>
                </a:lnTo>
                <a:lnTo>
                  <a:pt x="6094336" y="3055717"/>
                </a:lnTo>
                <a:lnTo>
                  <a:pt x="6563216" y="2586838"/>
                </a:lnTo>
                <a:lnTo>
                  <a:pt x="6563216" y="2526156"/>
                </a:lnTo>
                <a:close/>
                <a:moveTo>
                  <a:pt x="1309181" y="1973451"/>
                </a:moveTo>
                <a:lnTo>
                  <a:pt x="1420005" y="1973451"/>
                </a:lnTo>
                <a:lnTo>
                  <a:pt x="1420005" y="2084276"/>
                </a:lnTo>
                <a:lnTo>
                  <a:pt x="1309181" y="2084276"/>
                </a:lnTo>
                <a:close/>
                <a:moveTo>
                  <a:pt x="258371" y="1973451"/>
                </a:moveTo>
                <a:lnTo>
                  <a:pt x="369196" y="1973451"/>
                </a:lnTo>
                <a:lnTo>
                  <a:pt x="369196" y="2084276"/>
                </a:lnTo>
                <a:lnTo>
                  <a:pt x="258371" y="2084276"/>
                </a:lnTo>
                <a:close/>
                <a:moveTo>
                  <a:pt x="3410796" y="1973451"/>
                </a:moveTo>
                <a:lnTo>
                  <a:pt x="3521621" y="1973451"/>
                </a:lnTo>
                <a:lnTo>
                  <a:pt x="3521621" y="2084276"/>
                </a:lnTo>
                <a:lnTo>
                  <a:pt x="3410796" y="2084276"/>
                </a:lnTo>
                <a:close/>
                <a:moveTo>
                  <a:pt x="2359988" y="1973451"/>
                </a:moveTo>
                <a:lnTo>
                  <a:pt x="2470813" y="1973451"/>
                </a:lnTo>
                <a:lnTo>
                  <a:pt x="2470813" y="2084276"/>
                </a:lnTo>
                <a:lnTo>
                  <a:pt x="2359988" y="2084276"/>
                </a:lnTo>
                <a:close/>
                <a:moveTo>
                  <a:pt x="4461600" y="1973451"/>
                </a:moveTo>
                <a:lnTo>
                  <a:pt x="4572425" y="1973451"/>
                </a:lnTo>
                <a:lnTo>
                  <a:pt x="4572425" y="2084276"/>
                </a:lnTo>
                <a:lnTo>
                  <a:pt x="4461600" y="2084276"/>
                </a:lnTo>
                <a:close/>
                <a:moveTo>
                  <a:pt x="6563216" y="1973451"/>
                </a:moveTo>
                <a:lnTo>
                  <a:pt x="6674041" y="1973451"/>
                </a:lnTo>
                <a:lnTo>
                  <a:pt x="6674041" y="2084276"/>
                </a:lnTo>
                <a:lnTo>
                  <a:pt x="6563216" y="2084276"/>
                </a:lnTo>
                <a:close/>
                <a:moveTo>
                  <a:pt x="5512408" y="1973451"/>
                </a:moveTo>
                <a:lnTo>
                  <a:pt x="5623233" y="1973451"/>
                </a:lnTo>
                <a:lnTo>
                  <a:pt x="5623233" y="2084276"/>
                </a:lnTo>
                <a:lnTo>
                  <a:pt x="5512408" y="2084276"/>
                </a:lnTo>
                <a:close/>
                <a:moveTo>
                  <a:pt x="8664832" y="1973450"/>
                </a:moveTo>
                <a:lnTo>
                  <a:pt x="8775657" y="1973450"/>
                </a:lnTo>
                <a:lnTo>
                  <a:pt x="8775657" y="2084275"/>
                </a:lnTo>
                <a:lnTo>
                  <a:pt x="8664832" y="2084275"/>
                </a:lnTo>
                <a:close/>
                <a:moveTo>
                  <a:pt x="7614024" y="1973450"/>
                </a:moveTo>
                <a:lnTo>
                  <a:pt x="7724849" y="1973450"/>
                </a:lnTo>
                <a:lnTo>
                  <a:pt x="7724849" y="2084275"/>
                </a:lnTo>
                <a:lnTo>
                  <a:pt x="7614024" y="2084275"/>
                </a:lnTo>
                <a:close/>
                <a:moveTo>
                  <a:pt x="1340281" y="1557960"/>
                </a:moveTo>
                <a:lnTo>
                  <a:pt x="867065" y="2031167"/>
                </a:lnTo>
                <a:lnTo>
                  <a:pt x="1335989" y="2500073"/>
                </a:lnTo>
                <a:lnTo>
                  <a:pt x="1396599" y="2500073"/>
                </a:lnTo>
                <a:lnTo>
                  <a:pt x="1865505" y="2031168"/>
                </a:lnTo>
                <a:lnTo>
                  <a:pt x="1392304" y="1557960"/>
                </a:lnTo>
                <a:close/>
                <a:moveTo>
                  <a:pt x="3441642" y="1557959"/>
                </a:moveTo>
                <a:lnTo>
                  <a:pt x="2968432" y="2031168"/>
                </a:lnTo>
                <a:lnTo>
                  <a:pt x="3437347" y="2500073"/>
                </a:lnTo>
                <a:lnTo>
                  <a:pt x="3497954" y="2500073"/>
                </a:lnTo>
                <a:lnTo>
                  <a:pt x="3966871" y="2031167"/>
                </a:lnTo>
                <a:lnTo>
                  <a:pt x="3493660" y="1557959"/>
                </a:lnTo>
                <a:close/>
                <a:moveTo>
                  <a:pt x="2390960" y="1557959"/>
                </a:moveTo>
                <a:lnTo>
                  <a:pt x="1917749" y="2031168"/>
                </a:lnTo>
                <a:lnTo>
                  <a:pt x="2386666" y="2500073"/>
                </a:lnTo>
                <a:lnTo>
                  <a:pt x="2447276" y="2500073"/>
                </a:lnTo>
                <a:lnTo>
                  <a:pt x="2916188" y="2031168"/>
                </a:lnTo>
                <a:lnTo>
                  <a:pt x="2442982" y="1557959"/>
                </a:lnTo>
                <a:close/>
                <a:moveTo>
                  <a:pt x="5542984" y="1557959"/>
                </a:moveTo>
                <a:lnTo>
                  <a:pt x="5069777" y="2031166"/>
                </a:lnTo>
                <a:lnTo>
                  <a:pt x="5538692" y="2500073"/>
                </a:lnTo>
                <a:lnTo>
                  <a:pt x="5599300" y="2500073"/>
                </a:lnTo>
                <a:lnTo>
                  <a:pt x="6068216" y="2031165"/>
                </a:lnTo>
                <a:lnTo>
                  <a:pt x="5595011" y="1557959"/>
                </a:lnTo>
                <a:close/>
                <a:moveTo>
                  <a:pt x="4492304" y="1557959"/>
                </a:moveTo>
                <a:lnTo>
                  <a:pt x="4019114" y="2031167"/>
                </a:lnTo>
                <a:lnTo>
                  <a:pt x="4488010" y="2500073"/>
                </a:lnTo>
                <a:lnTo>
                  <a:pt x="4548618" y="2500073"/>
                </a:lnTo>
                <a:lnTo>
                  <a:pt x="5017533" y="2031166"/>
                </a:lnTo>
                <a:lnTo>
                  <a:pt x="4544326" y="1557959"/>
                </a:lnTo>
                <a:close/>
                <a:moveTo>
                  <a:pt x="7644348" y="1557959"/>
                </a:moveTo>
                <a:lnTo>
                  <a:pt x="7171139" y="2031167"/>
                </a:lnTo>
                <a:lnTo>
                  <a:pt x="7640054" y="2500073"/>
                </a:lnTo>
                <a:lnTo>
                  <a:pt x="7700663" y="2500073"/>
                </a:lnTo>
                <a:lnTo>
                  <a:pt x="8169579" y="2031166"/>
                </a:lnTo>
                <a:lnTo>
                  <a:pt x="7696373" y="1557959"/>
                </a:lnTo>
                <a:close/>
                <a:moveTo>
                  <a:pt x="6593666" y="1557959"/>
                </a:moveTo>
                <a:lnTo>
                  <a:pt x="6120461" y="2031165"/>
                </a:lnTo>
                <a:lnTo>
                  <a:pt x="6589377" y="2500073"/>
                </a:lnTo>
                <a:lnTo>
                  <a:pt x="6649981" y="2500073"/>
                </a:lnTo>
                <a:lnTo>
                  <a:pt x="7118896" y="2031167"/>
                </a:lnTo>
                <a:lnTo>
                  <a:pt x="6645688" y="1557959"/>
                </a:lnTo>
                <a:close/>
                <a:moveTo>
                  <a:pt x="783783" y="1447135"/>
                </a:moveTo>
                <a:lnTo>
                  <a:pt x="894607" y="1447135"/>
                </a:lnTo>
                <a:lnTo>
                  <a:pt x="894607" y="1557960"/>
                </a:lnTo>
                <a:lnTo>
                  <a:pt x="783783" y="1557960"/>
                </a:lnTo>
                <a:close/>
                <a:moveTo>
                  <a:pt x="3936210" y="1447134"/>
                </a:moveTo>
                <a:lnTo>
                  <a:pt x="4047034" y="1447134"/>
                </a:lnTo>
                <a:lnTo>
                  <a:pt x="4047034" y="1557959"/>
                </a:lnTo>
                <a:lnTo>
                  <a:pt x="3936210" y="1557959"/>
                </a:lnTo>
                <a:close/>
                <a:moveTo>
                  <a:pt x="2885402" y="1447134"/>
                </a:moveTo>
                <a:lnTo>
                  <a:pt x="2996226" y="1447134"/>
                </a:lnTo>
                <a:lnTo>
                  <a:pt x="2996226" y="1557959"/>
                </a:lnTo>
                <a:lnTo>
                  <a:pt x="2885402" y="1557959"/>
                </a:lnTo>
                <a:close/>
                <a:moveTo>
                  <a:pt x="1834592" y="1447134"/>
                </a:moveTo>
                <a:lnTo>
                  <a:pt x="1945417" y="1447134"/>
                </a:lnTo>
                <a:lnTo>
                  <a:pt x="1945417" y="1557959"/>
                </a:lnTo>
                <a:lnTo>
                  <a:pt x="1834592" y="1557959"/>
                </a:lnTo>
                <a:close/>
                <a:moveTo>
                  <a:pt x="6037812" y="1447134"/>
                </a:moveTo>
                <a:lnTo>
                  <a:pt x="6148637" y="1447134"/>
                </a:lnTo>
                <a:lnTo>
                  <a:pt x="6148637" y="1557959"/>
                </a:lnTo>
                <a:lnTo>
                  <a:pt x="6037812" y="1557959"/>
                </a:lnTo>
                <a:close/>
                <a:moveTo>
                  <a:pt x="4987004" y="1447134"/>
                </a:moveTo>
                <a:lnTo>
                  <a:pt x="5097829" y="1447134"/>
                </a:lnTo>
                <a:lnTo>
                  <a:pt x="5097829" y="1557959"/>
                </a:lnTo>
                <a:lnTo>
                  <a:pt x="4987004" y="1557959"/>
                </a:lnTo>
                <a:close/>
                <a:moveTo>
                  <a:pt x="8139428" y="1447134"/>
                </a:moveTo>
                <a:lnTo>
                  <a:pt x="8250253" y="1447134"/>
                </a:lnTo>
                <a:lnTo>
                  <a:pt x="8250253" y="1557959"/>
                </a:lnTo>
                <a:lnTo>
                  <a:pt x="8139428" y="1557959"/>
                </a:lnTo>
                <a:close/>
                <a:moveTo>
                  <a:pt x="7088620" y="1447134"/>
                </a:moveTo>
                <a:lnTo>
                  <a:pt x="7199445" y="1447134"/>
                </a:lnTo>
                <a:lnTo>
                  <a:pt x="7199445" y="1557959"/>
                </a:lnTo>
                <a:lnTo>
                  <a:pt x="7088620" y="1557959"/>
                </a:lnTo>
                <a:close/>
                <a:moveTo>
                  <a:pt x="2942311" y="1006606"/>
                </a:moveTo>
                <a:lnTo>
                  <a:pt x="2470823" y="1478096"/>
                </a:lnTo>
                <a:lnTo>
                  <a:pt x="2470823" y="1533557"/>
                </a:lnTo>
                <a:lnTo>
                  <a:pt x="2942310" y="2005046"/>
                </a:lnTo>
                <a:lnTo>
                  <a:pt x="3410807" y="1536551"/>
                </a:lnTo>
                <a:lnTo>
                  <a:pt x="3410807" y="1475102"/>
                </a:lnTo>
                <a:close/>
                <a:moveTo>
                  <a:pt x="1891628" y="1006606"/>
                </a:moveTo>
                <a:lnTo>
                  <a:pt x="1420020" y="1478222"/>
                </a:lnTo>
                <a:lnTo>
                  <a:pt x="1420020" y="1533430"/>
                </a:lnTo>
                <a:lnTo>
                  <a:pt x="1891628" y="2005046"/>
                </a:lnTo>
                <a:lnTo>
                  <a:pt x="2359999" y="1536677"/>
                </a:lnTo>
                <a:lnTo>
                  <a:pt x="2359999" y="1474976"/>
                </a:lnTo>
                <a:close/>
                <a:moveTo>
                  <a:pt x="840942" y="1006606"/>
                </a:moveTo>
                <a:lnTo>
                  <a:pt x="369204" y="1478346"/>
                </a:lnTo>
                <a:lnTo>
                  <a:pt x="369204" y="1533304"/>
                </a:lnTo>
                <a:lnTo>
                  <a:pt x="840943" y="2005045"/>
                </a:lnTo>
                <a:lnTo>
                  <a:pt x="1309193" y="1536802"/>
                </a:lnTo>
                <a:lnTo>
                  <a:pt x="1309193" y="1474850"/>
                </a:lnTo>
                <a:close/>
                <a:moveTo>
                  <a:pt x="3992992" y="1006606"/>
                </a:moveTo>
                <a:lnTo>
                  <a:pt x="3521631" y="1477968"/>
                </a:lnTo>
                <a:lnTo>
                  <a:pt x="3521631" y="1533684"/>
                </a:lnTo>
                <a:lnTo>
                  <a:pt x="3992992" y="2005046"/>
                </a:lnTo>
                <a:lnTo>
                  <a:pt x="4461600" y="1536420"/>
                </a:lnTo>
                <a:lnTo>
                  <a:pt x="4461600" y="1475233"/>
                </a:lnTo>
                <a:close/>
                <a:moveTo>
                  <a:pt x="6094336" y="1006605"/>
                </a:moveTo>
                <a:lnTo>
                  <a:pt x="5623233" y="1477710"/>
                </a:lnTo>
                <a:lnTo>
                  <a:pt x="5623233" y="1533937"/>
                </a:lnTo>
                <a:lnTo>
                  <a:pt x="6094338" y="2005043"/>
                </a:lnTo>
                <a:lnTo>
                  <a:pt x="6563216" y="1536165"/>
                </a:lnTo>
                <a:lnTo>
                  <a:pt x="6563216" y="1475486"/>
                </a:lnTo>
                <a:close/>
                <a:moveTo>
                  <a:pt x="7145020" y="1006604"/>
                </a:moveTo>
                <a:lnTo>
                  <a:pt x="6674041" y="1477584"/>
                </a:lnTo>
                <a:lnTo>
                  <a:pt x="6674041" y="1534069"/>
                </a:lnTo>
                <a:lnTo>
                  <a:pt x="7145018" y="2005045"/>
                </a:lnTo>
                <a:lnTo>
                  <a:pt x="7614024" y="1536039"/>
                </a:lnTo>
                <a:lnTo>
                  <a:pt x="7614024" y="1475610"/>
                </a:lnTo>
                <a:close/>
                <a:moveTo>
                  <a:pt x="8195701" y="1006604"/>
                </a:moveTo>
                <a:lnTo>
                  <a:pt x="7724849" y="1477457"/>
                </a:lnTo>
                <a:lnTo>
                  <a:pt x="7724849" y="1534190"/>
                </a:lnTo>
                <a:lnTo>
                  <a:pt x="8195702" y="2005044"/>
                </a:lnTo>
                <a:lnTo>
                  <a:pt x="8664832" y="1535914"/>
                </a:lnTo>
                <a:lnTo>
                  <a:pt x="8664832" y="1475735"/>
                </a:lnTo>
                <a:close/>
                <a:moveTo>
                  <a:pt x="5043657" y="1006604"/>
                </a:moveTo>
                <a:lnTo>
                  <a:pt x="4572425" y="1477838"/>
                </a:lnTo>
                <a:lnTo>
                  <a:pt x="4572425" y="1533814"/>
                </a:lnTo>
                <a:lnTo>
                  <a:pt x="5043655" y="2005045"/>
                </a:lnTo>
                <a:lnTo>
                  <a:pt x="5512408" y="1536292"/>
                </a:lnTo>
                <a:lnTo>
                  <a:pt x="5512408" y="1475356"/>
                </a:lnTo>
                <a:close/>
                <a:moveTo>
                  <a:pt x="2359987" y="922636"/>
                </a:moveTo>
                <a:lnTo>
                  <a:pt x="2470812" y="922636"/>
                </a:lnTo>
                <a:lnTo>
                  <a:pt x="2470812" y="1033461"/>
                </a:lnTo>
                <a:lnTo>
                  <a:pt x="2359987" y="1033461"/>
                </a:lnTo>
                <a:close/>
                <a:moveTo>
                  <a:pt x="1309178" y="922636"/>
                </a:moveTo>
                <a:lnTo>
                  <a:pt x="1420004" y="922636"/>
                </a:lnTo>
                <a:lnTo>
                  <a:pt x="1420004" y="1033461"/>
                </a:lnTo>
                <a:lnTo>
                  <a:pt x="1309178" y="1033461"/>
                </a:lnTo>
                <a:close/>
                <a:moveTo>
                  <a:pt x="258370" y="922636"/>
                </a:moveTo>
                <a:lnTo>
                  <a:pt x="369195" y="922636"/>
                </a:lnTo>
                <a:lnTo>
                  <a:pt x="369195" y="1033461"/>
                </a:lnTo>
                <a:lnTo>
                  <a:pt x="258370" y="1033461"/>
                </a:lnTo>
                <a:close/>
                <a:moveTo>
                  <a:pt x="4461600" y="922636"/>
                </a:moveTo>
                <a:lnTo>
                  <a:pt x="4572425" y="922636"/>
                </a:lnTo>
                <a:lnTo>
                  <a:pt x="4572425" y="1033461"/>
                </a:lnTo>
                <a:lnTo>
                  <a:pt x="4461600" y="1033461"/>
                </a:lnTo>
                <a:close/>
                <a:moveTo>
                  <a:pt x="3410794" y="922636"/>
                </a:moveTo>
                <a:lnTo>
                  <a:pt x="3521620" y="922636"/>
                </a:lnTo>
                <a:lnTo>
                  <a:pt x="3521620" y="1033461"/>
                </a:lnTo>
                <a:lnTo>
                  <a:pt x="3410794" y="1033461"/>
                </a:lnTo>
                <a:close/>
                <a:moveTo>
                  <a:pt x="7614024" y="922636"/>
                </a:moveTo>
                <a:lnTo>
                  <a:pt x="7724849" y="922636"/>
                </a:lnTo>
                <a:lnTo>
                  <a:pt x="7724849" y="1033461"/>
                </a:lnTo>
                <a:lnTo>
                  <a:pt x="7614024" y="1033461"/>
                </a:lnTo>
                <a:close/>
                <a:moveTo>
                  <a:pt x="6563216" y="922636"/>
                </a:moveTo>
                <a:lnTo>
                  <a:pt x="6674041" y="922636"/>
                </a:lnTo>
                <a:lnTo>
                  <a:pt x="6674041" y="1033461"/>
                </a:lnTo>
                <a:lnTo>
                  <a:pt x="6563216" y="1033461"/>
                </a:lnTo>
                <a:close/>
                <a:moveTo>
                  <a:pt x="5512408" y="922636"/>
                </a:moveTo>
                <a:lnTo>
                  <a:pt x="5623233" y="922636"/>
                </a:lnTo>
                <a:lnTo>
                  <a:pt x="5623233" y="1033461"/>
                </a:lnTo>
                <a:lnTo>
                  <a:pt x="5512408" y="1033461"/>
                </a:lnTo>
                <a:close/>
                <a:moveTo>
                  <a:pt x="8664832" y="922635"/>
                </a:moveTo>
                <a:lnTo>
                  <a:pt x="8775657" y="922635"/>
                </a:lnTo>
                <a:lnTo>
                  <a:pt x="8775657" y="1033460"/>
                </a:lnTo>
                <a:lnTo>
                  <a:pt x="8664832" y="1033460"/>
                </a:lnTo>
                <a:close/>
                <a:moveTo>
                  <a:pt x="1337494" y="510063"/>
                </a:moveTo>
                <a:lnTo>
                  <a:pt x="867064" y="980485"/>
                </a:lnTo>
                <a:lnTo>
                  <a:pt x="1333721" y="1447135"/>
                </a:lnTo>
                <a:lnTo>
                  <a:pt x="1398862" y="1447135"/>
                </a:lnTo>
                <a:lnTo>
                  <a:pt x="1865505" y="980485"/>
                </a:lnTo>
                <a:lnTo>
                  <a:pt x="1395091" y="510063"/>
                </a:lnTo>
                <a:close/>
                <a:moveTo>
                  <a:pt x="2388172" y="510063"/>
                </a:moveTo>
                <a:lnTo>
                  <a:pt x="1917749" y="980485"/>
                </a:lnTo>
                <a:lnTo>
                  <a:pt x="2384400" y="1447135"/>
                </a:lnTo>
                <a:lnTo>
                  <a:pt x="2449540" y="1447135"/>
                </a:lnTo>
                <a:lnTo>
                  <a:pt x="2916188" y="980485"/>
                </a:lnTo>
                <a:lnTo>
                  <a:pt x="2445768" y="510063"/>
                </a:lnTo>
                <a:close/>
                <a:moveTo>
                  <a:pt x="3438854" y="510063"/>
                </a:moveTo>
                <a:lnTo>
                  <a:pt x="2968432" y="980485"/>
                </a:lnTo>
                <a:lnTo>
                  <a:pt x="3435082" y="1447134"/>
                </a:lnTo>
                <a:lnTo>
                  <a:pt x="3500221" y="1447134"/>
                </a:lnTo>
                <a:lnTo>
                  <a:pt x="3966871" y="980485"/>
                </a:lnTo>
                <a:lnTo>
                  <a:pt x="3496446" y="510063"/>
                </a:lnTo>
                <a:close/>
                <a:moveTo>
                  <a:pt x="4489516" y="510063"/>
                </a:moveTo>
                <a:lnTo>
                  <a:pt x="4019114" y="980485"/>
                </a:lnTo>
                <a:lnTo>
                  <a:pt x="4485745" y="1447134"/>
                </a:lnTo>
                <a:lnTo>
                  <a:pt x="4550885" y="1447134"/>
                </a:lnTo>
                <a:lnTo>
                  <a:pt x="5017536" y="980482"/>
                </a:lnTo>
                <a:lnTo>
                  <a:pt x="4547117" y="510063"/>
                </a:lnTo>
                <a:close/>
                <a:moveTo>
                  <a:pt x="5540197" y="510063"/>
                </a:moveTo>
                <a:lnTo>
                  <a:pt x="5069779" y="980483"/>
                </a:lnTo>
                <a:lnTo>
                  <a:pt x="5536430" y="1447134"/>
                </a:lnTo>
                <a:lnTo>
                  <a:pt x="5601565" y="1447134"/>
                </a:lnTo>
                <a:lnTo>
                  <a:pt x="6068214" y="980484"/>
                </a:lnTo>
                <a:lnTo>
                  <a:pt x="5597794" y="510063"/>
                </a:lnTo>
                <a:close/>
                <a:moveTo>
                  <a:pt x="6590878" y="510062"/>
                </a:moveTo>
                <a:lnTo>
                  <a:pt x="6120457" y="980484"/>
                </a:lnTo>
                <a:lnTo>
                  <a:pt x="6587106" y="1447134"/>
                </a:lnTo>
                <a:lnTo>
                  <a:pt x="6652247" y="1447134"/>
                </a:lnTo>
                <a:lnTo>
                  <a:pt x="7118898" y="980483"/>
                </a:lnTo>
                <a:lnTo>
                  <a:pt x="6648479" y="510062"/>
                </a:lnTo>
                <a:close/>
                <a:moveTo>
                  <a:pt x="7641560" y="510062"/>
                </a:moveTo>
                <a:lnTo>
                  <a:pt x="7171142" y="980482"/>
                </a:lnTo>
                <a:lnTo>
                  <a:pt x="7637793" y="1447134"/>
                </a:lnTo>
                <a:lnTo>
                  <a:pt x="7702929" y="1447134"/>
                </a:lnTo>
                <a:lnTo>
                  <a:pt x="8169579" y="980483"/>
                </a:lnTo>
                <a:lnTo>
                  <a:pt x="7699160" y="510062"/>
                </a:lnTo>
                <a:close/>
                <a:moveTo>
                  <a:pt x="783785" y="399238"/>
                </a:moveTo>
                <a:lnTo>
                  <a:pt x="894609" y="399238"/>
                </a:lnTo>
                <a:lnTo>
                  <a:pt x="894609" y="510063"/>
                </a:lnTo>
                <a:lnTo>
                  <a:pt x="783785" y="510063"/>
                </a:lnTo>
                <a:close/>
                <a:moveTo>
                  <a:pt x="1834594" y="399238"/>
                </a:moveTo>
                <a:lnTo>
                  <a:pt x="1945420" y="399238"/>
                </a:lnTo>
                <a:lnTo>
                  <a:pt x="1945420" y="510063"/>
                </a:lnTo>
                <a:lnTo>
                  <a:pt x="1834594" y="510063"/>
                </a:lnTo>
                <a:close/>
                <a:moveTo>
                  <a:pt x="3936212" y="399238"/>
                </a:moveTo>
                <a:lnTo>
                  <a:pt x="4047037" y="399238"/>
                </a:lnTo>
                <a:lnTo>
                  <a:pt x="4047037" y="510063"/>
                </a:lnTo>
                <a:lnTo>
                  <a:pt x="3936212" y="510063"/>
                </a:lnTo>
                <a:close/>
                <a:moveTo>
                  <a:pt x="2885405" y="399238"/>
                </a:moveTo>
                <a:lnTo>
                  <a:pt x="2996229" y="399238"/>
                </a:lnTo>
                <a:lnTo>
                  <a:pt x="2996229" y="510063"/>
                </a:lnTo>
                <a:lnTo>
                  <a:pt x="2885405" y="510063"/>
                </a:lnTo>
                <a:close/>
                <a:moveTo>
                  <a:pt x="4987004" y="399238"/>
                </a:moveTo>
                <a:lnTo>
                  <a:pt x="5097829" y="399238"/>
                </a:lnTo>
                <a:lnTo>
                  <a:pt x="5097829" y="510063"/>
                </a:lnTo>
                <a:lnTo>
                  <a:pt x="4987004" y="510063"/>
                </a:lnTo>
                <a:close/>
                <a:moveTo>
                  <a:pt x="6037812" y="399238"/>
                </a:moveTo>
                <a:lnTo>
                  <a:pt x="6148637" y="399238"/>
                </a:lnTo>
                <a:lnTo>
                  <a:pt x="6148637" y="510062"/>
                </a:lnTo>
                <a:lnTo>
                  <a:pt x="6037812" y="510062"/>
                </a:lnTo>
                <a:close/>
                <a:moveTo>
                  <a:pt x="7088620" y="399237"/>
                </a:moveTo>
                <a:lnTo>
                  <a:pt x="7199445" y="399237"/>
                </a:lnTo>
                <a:lnTo>
                  <a:pt x="7199445" y="510062"/>
                </a:lnTo>
                <a:lnTo>
                  <a:pt x="7088620" y="510062"/>
                </a:lnTo>
                <a:close/>
                <a:moveTo>
                  <a:pt x="8139428" y="399237"/>
                </a:moveTo>
                <a:lnTo>
                  <a:pt x="8250253" y="399237"/>
                </a:lnTo>
                <a:lnTo>
                  <a:pt x="8250253" y="510062"/>
                </a:lnTo>
                <a:lnTo>
                  <a:pt x="8139428" y="510062"/>
                </a:lnTo>
                <a:close/>
                <a:moveTo>
                  <a:pt x="6138416" y="0"/>
                </a:moveTo>
                <a:lnTo>
                  <a:pt x="6190660" y="0"/>
                </a:lnTo>
                <a:lnTo>
                  <a:pt x="6589898" y="399238"/>
                </a:lnTo>
                <a:lnTo>
                  <a:pt x="6649459" y="399238"/>
                </a:lnTo>
                <a:lnTo>
                  <a:pt x="7048695" y="2"/>
                </a:lnTo>
                <a:lnTo>
                  <a:pt x="7100939" y="2"/>
                </a:lnTo>
                <a:lnTo>
                  <a:pt x="6674041" y="426899"/>
                </a:lnTo>
                <a:lnTo>
                  <a:pt x="6674041" y="483380"/>
                </a:lnTo>
                <a:lnTo>
                  <a:pt x="7145020" y="954361"/>
                </a:lnTo>
                <a:lnTo>
                  <a:pt x="7614024" y="485355"/>
                </a:lnTo>
                <a:lnTo>
                  <a:pt x="7614024" y="424926"/>
                </a:lnTo>
                <a:lnTo>
                  <a:pt x="7189097" y="1"/>
                </a:lnTo>
                <a:lnTo>
                  <a:pt x="7241340" y="1"/>
                </a:lnTo>
                <a:lnTo>
                  <a:pt x="7640577" y="399237"/>
                </a:lnTo>
                <a:lnTo>
                  <a:pt x="7700142" y="399237"/>
                </a:lnTo>
                <a:lnTo>
                  <a:pt x="8099378" y="1"/>
                </a:lnTo>
                <a:lnTo>
                  <a:pt x="8151622" y="1"/>
                </a:lnTo>
                <a:lnTo>
                  <a:pt x="7724849" y="426774"/>
                </a:lnTo>
                <a:lnTo>
                  <a:pt x="7724849" y="483509"/>
                </a:lnTo>
                <a:lnTo>
                  <a:pt x="8195700" y="954363"/>
                </a:lnTo>
                <a:lnTo>
                  <a:pt x="8664832" y="485228"/>
                </a:lnTo>
                <a:lnTo>
                  <a:pt x="8664832" y="425054"/>
                </a:lnTo>
                <a:lnTo>
                  <a:pt x="8239778" y="1"/>
                </a:lnTo>
                <a:lnTo>
                  <a:pt x="8292022" y="1"/>
                </a:lnTo>
                <a:lnTo>
                  <a:pt x="8691259" y="399237"/>
                </a:lnTo>
                <a:lnTo>
                  <a:pt x="8750823" y="399237"/>
                </a:lnTo>
                <a:lnTo>
                  <a:pt x="9143986" y="6075"/>
                </a:lnTo>
                <a:lnTo>
                  <a:pt x="9143986" y="58319"/>
                </a:lnTo>
                <a:lnTo>
                  <a:pt x="8775657" y="426647"/>
                </a:lnTo>
                <a:lnTo>
                  <a:pt x="8775657" y="483635"/>
                </a:lnTo>
                <a:lnTo>
                  <a:pt x="9143986" y="851966"/>
                </a:lnTo>
                <a:lnTo>
                  <a:pt x="9143986" y="904210"/>
                </a:lnTo>
                <a:lnTo>
                  <a:pt x="8749840" y="510062"/>
                </a:lnTo>
                <a:lnTo>
                  <a:pt x="8692242" y="510062"/>
                </a:lnTo>
                <a:lnTo>
                  <a:pt x="8221822" y="980484"/>
                </a:lnTo>
                <a:lnTo>
                  <a:pt x="8688471" y="1447133"/>
                </a:lnTo>
                <a:lnTo>
                  <a:pt x="8753611" y="1447133"/>
                </a:lnTo>
                <a:lnTo>
                  <a:pt x="9143986" y="1056762"/>
                </a:lnTo>
                <a:lnTo>
                  <a:pt x="9143986" y="1109003"/>
                </a:lnTo>
                <a:lnTo>
                  <a:pt x="8775657" y="1477331"/>
                </a:lnTo>
                <a:lnTo>
                  <a:pt x="8775657" y="1534319"/>
                </a:lnTo>
                <a:lnTo>
                  <a:pt x="9143986" y="1902649"/>
                </a:lnTo>
                <a:lnTo>
                  <a:pt x="9143987" y="1954891"/>
                </a:lnTo>
                <a:lnTo>
                  <a:pt x="8747055" y="1557959"/>
                </a:lnTo>
                <a:lnTo>
                  <a:pt x="8695029" y="1557959"/>
                </a:lnTo>
                <a:lnTo>
                  <a:pt x="8221823" y="2031165"/>
                </a:lnTo>
                <a:lnTo>
                  <a:pt x="8690741" y="2500073"/>
                </a:lnTo>
                <a:lnTo>
                  <a:pt x="8751345" y="2500073"/>
                </a:lnTo>
                <a:lnTo>
                  <a:pt x="9143986" y="2107432"/>
                </a:lnTo>
                <a:lnTo>
                  <a:pt x="9143986" y="2159677"/>
                </a:lnTo>
                <a:lnTo>
                  <a:pt x="8775657" y="2528005"/>
                </a:lnTo>
                <a:lnTo>
                  <a:pt x="8775657" y="2584989"/>
                </a:lnTo>
                <a:lnTo>
                  <a:pt x="9143987" y="2953319"/>
                </a:lnTo>
                <a:lnTo>
                  <a:pt x="9143987" y="3005564"/>
                </a:lnTo>
                <a:lnTo>
                  <a:pt x="8749321" y="2610898"/>
                </a:lnTo>
                <a:lnTo>
                  <a:pt x="8692765" y="2610898"/>
                </a:lnTo>
                <a:lnTo>
                  <a:pt x="8221822" y="3081840"/>
                </a:lnTo>
                <a:lnTo>
                  <a:pt x="8691194" y="3551212"/>
                </a:lnTo>
                <a:lnTo>
                  <a:pt x="8750888" y="3551212"/>
                </a:lnTo>
                <a:lnTo>
                  <a:pt x="9143986" y="3158114"/>
                </a:lnTo>
                <a:lnTo>
                  <a:pt x="9143986" y="3210356"/>
                </a:lnTo>
                <a:lnTo>
                  <a:pt x="8775657" y="3578686"/>
                </a:lnTo>
                <a:lnTo>
                  <a:pt x="8775657" y="3635674"/>
                </a:lnTo>
                <a:lnTo>
                  <a:pt x="9143986" y="4004003"/>
                </a:lnTo>
                <a:lnTo>
                  <a:pt x="9143986" y="4056248"/>
                </a:lnTo>
                <a:lnTo>
                  <a:pt x="8749774" y="3662037"/>
                </a:lnTo>
                <a:lnTo>
                  <a:pt x="8692306" y="3662037"/>
                </a:lnTo>
                <a:lnTo>
                  <a:pt x="8221823" y="4132519"/>
                </a:lnTo>
                <a:lnTo>
                  <a:pt x="8661299" y="4571995"/>
                </a:lnTo>
                <a:lnTo>
                  <a:pt x="8609053" y="4571995"/>
                </a:lnTo>
                <a:lnTo>
                  <a:pt x="8195700" y="4158642"/>
                </a:lnTo>
                <a:lnTo>
                  <a:pt x="7782346" y="4571997"/>
                </a:lnTo>
                <a:lnTo>
                  <a:pt x="7730103" y="4571997"/>
                </a:lnTo>
                <a:lnTo>
                  <a:pt x="8169579" y="4132521"/>
                </a:lnTo>
                <a:lnTo>
                  <a:pt x="7699096" y="3662037"/>
                </a:lnTo>
                <a:lnTo>
                  <a:pt x="7641624" y="3662037"/>
                </a:lnTo>
                <a:lnTo>
                  <a:pt x="7171140" y="4132521"/>
                </a:lnTo>
                <a:lnTo>
                  <a:pt x="7610615" y="4571996"/>
                </a:lnTo>
                <a:lnTo>
                  <a:pt x="7558371" y="4571996"/>
                </a:lnTo>
                <a:lnTo>
                  <a:pt x="7145018" y="4158643"/>
                </a:lnTo>
                <a:lnTo>
                  <a:pt x="6731665" y="4571996"/>
                </a:lnTo>
                <a:lnTo>
                  <a:pt x="6679421" y="4571997"/>
                </a:lnTo>
                <a:lnTo>
                  <a:pt x="7118896" y="4132521"/>
                </a:lnTo>
                <a:lnTo>
                  <a:pt x="6648412" y="3662037"/>
                </a:lnTo>
                <a:lnTo>
                  <a:pt x="6590942" y="3662037"/>
                </a:lnTo>
                <a:lnTo>
                  <a:pt x="6120458" y="4132521"/>
                </a:lnTo>
                <a:lnTo>
                  <a:pt x="6559933" y="4571996"/>
                </a:lnTo>
                <a:lnTo>
                  <a:pt x="6507689" y="4571996"/>
                </a:lnTo>
                <a:lnTo>
                  <a:pt x="6094336" y="4158643"/>
                </a:lnTo>
                <a:lnTo>
                  <a:pt x="5680986" y="4571994"/>
                </a:lnTo>
                <a:lnTo>
                  <a:pt x="5628742" y="4571994"/>
                </a:lnTo>
                <a:lnTo>
                  <a:pt x="6068215" y="4132521"/>
                </a:lnTo>
                <a:lnTo>
                  <a:pt x="5597730" y="3662037"/>
                </a:lnTo>
                <a:lnTo>
                  <a:pt x="5540260" y="3662037"/>
                </a:lnTo>
                <a:lnTo>
                  <a:pt x="5069776" y="4132521"/>
                </a:lnTo>
                <a:lnTo>
                  <a:pt x="5509251" y="4571996"/>
                </a:lnTo>
                <a:lnTo>
                  <a:pt x="5457007" y="4571996"/>
                </a:lnTo>
                <a:lnTo>
                  <a:pt x="5043654" y="4158643"/>
                </a:lnTo>
                <a:lnTo>
                  <a:pt x="4630302" y="4571995"/>
                </a:lnTo>
                <a:lnTo>
                  <a:pt x="4578058" y="4571995"/>
                </a:lnTo>
                <a:lnTo>
                  <a:pt x="5017532" y="4132521"/>
                </a:lnTo>
                <a:lnTo>
                  <a:pt x="4547048" y="3662037"/>
                </a:lnTo>
                <a:lnTo>
                  <a:pt x="4489581" y="3662037"/>
                </a:lnTo>
                <a:lnTo>
                  <a:pt x="4019114" y="4132522"/>
                </a:lnTo>
                <a:lnTo>
                  <a:pt x="4458569" y="4571996"/>
                </a:lnTo>
                <a:lnTo>
                  <a:pt x="4406325" y="4571996"/>
                </a:lnTo>
                <a:lnTo>
                  <a:pt x="3992992" y="4158644"/>
                </a:lnTo>
                <a:lnTo>
                  <a:pt x="3579640" y="4571995"/>
                </a:lnTo>
                <a:lnTo>
                  <a:pt x="3527396" y="4571995"/>
                </a:lnTo>
                <a:lnTo>
                  <a:pt x="3966870" y="4132522"/>
                </a:lnTo>
                <a:lnTo>
                  <a:pt x="3496383" y="3662037"/>
                </a:lnTo>
                <a:lnTo>
                  <a:pt x="3438916" y="3662037"/>
                </a:lnTo>
                <a:lnTo>
                  <a:pt x="2968432" y="4132520"/>
                </a:lnTo>
                <a:lnTo>
                  <a:pt x="3407909" y="4571995"/>
                </a:lnTo>
                <a:lnTo>
                  <a:pt x="3355664" y="4571995"/>
                </a:lnTo>
                <a:lnTo>
                  <a:pt x="2942310" y="4158642"/>
                </a:lnTo>
                <a:lnTo>
                  <a:pt x="2528960" y="4571994"/>
                </a:lnTo>
                <a:lnTo>
                  <a:pt x="2476716" y="4571994"/>
                </a:lnTo>
                <a:lnTo>
                  <a:pt x="2916189" y="4132521"/>
                </a:lnTo>
                <a:lnTo>
                  <a:pt x="2445706" y="3662037"/>
                </a:lnTo>
                <a:lnTo>
                  <a:pt x="2388237" y="3662037"/>
                </a:lnTo>
                <a:lnTo>
                  <a:pt x="1917750" y="4132522"/>
                </a:lnTo>
                <a:lnTo>
                  <a:pt x="2357226" y="4571995"/>
                </a:lnTo>
                <a:lnTo>
                  <a:pt x="2304983" y="4571996"/>
                </a:lnTo>
                <a:lnTo>
                  <a:pt x="1891628" y="4158644"/>
                </a:lnTo>
                <a:lnTo>
                  <a:pt x="1478287" y="4571994"/>
                </a:lnTo>
                <a:lnTo>
                  <a:pt x="1426043" y="4571994"/>
                </a:lnTo>
                <a:lnTo>
                  <a:pt x="1865506" y="4132522"/>
                </a:lnTo>
                <a:lnTo>
                  <a:pt x="1395028" y="3662037"/>
                </a:lnTo>
                <a:lnTo>
                  <a:pt x="1337560" y="3662037"/>
                </a:lnTo>
                <a:lnTo>
                  <a:pt x="867065" y="4132523"/>
                </a:lnTo>
                <a:lnTo>
                  <a:pt x="1306545" y="4571995"/>
                </a:lnTo>
                <a:lnTo>
                  <a:pt x="1254301" y="4571995"/>
                </a:lnTo>
                <a:lnTo>
                  <a:pt x="840943" y="4158645"/>
                </a:lnTo>
                <a:lnTo>
                  <a:pt x="427592" y="4571996"/>
                </a:lnTo>
                <a:lnTo>
                  <a:pt x="375348" y="4571996"/>
                </a:lnTo>
                <a:lnTo>
                  <a:pt x="814821" y="4132522"/>
                </a:lnTo>
                <a:lnTo>
                  <a:pt x="344336" y="3662037"/>
                </a:lnTo>
                <a:lnTo>
                  <a:pt x="286868" y="3662037"/>
                </a:lnTo>
                <a:lnTo>
                  <a:pt x="2" y="3948903"/>
                </a:lnTo>
                <a:lnTo>
                  <a:pt x="2" y="3896659"/>
                </a:lnTo>
                <a:lnTo>
                  <a:pt x="258375" y="3638287"/>
                </a:lnTo>
                <a:lnTo>
                  <a:pt x="258375" y="3576075"/>
                </a:lnTo>
                <a:lnTo>
                  <a:pt x="1" y="3317701"/>
                </a:lnTo>
                <a:lnTo>
                  <a:pt x="1" y="3265457"/>
                </a:lnTo>
                <a:lnTo>
                  <a:pt x="285755" y="3551212"/>
                </a:lnTo>
                <a:lnTo>
                  <a:pt x="345449" y="3551212"/>
                </a:lnTo>
                <a:lnTo>
                  <a:pt x="814821" y="3081840"/>
                </a:lnTo>
                <a:lnTo>
                  <a:pt x="343879" y="2610898"/>
                </a:lnTo>
                <a:lnTo>
                  <a:pt x="287325" y="2610898"/>
                </a:lnTo>
                <a:lnTo>
                  <a:pt x="4" y="2898220"/>
                </a:lnTo>
                <a:lnTo>
                  <a:pt x="4" y="2845976"/>
                </a:lnTo>
                <a:lnTo>
                  <a:pt x="258377" y="2587602"/>
                </a:lnTo>
                <a:lnTo>
                  <a:pt x="258377" y="2525395"/>
                </a:lnTo>
                <a:lnTo>
                  <a:pt x="1" y="2267018"/>
                </a:lnTo>
                <a:lnTo>
                  <a:pt x="0" y="2214773"/>
                </a:lnTo>
                <a:lnTo>
                  <a:pt x="285299" y="2500073"/>
                </a:lnTo>
                <a:lnTo>
                  <a:pt x="345906" y="2500073"/>
                </a:lnTo>
                <a:lnTo>
                  <a:pt x="814821" y="2031167"/>
                </a:lnTo>
                <a:lnTo>
                  <a:pt x="341615" y="1557960"/>
                </a:lnTo>
                <a:lnTo>
                  <a:pt x="289591" y="1557960"/>
                </a:lnTo>
                <a:lnTo>
                  <a:pt x="1" y="1847551"/>
                </a:lnTo>
                <a:lnTo>
                  <a:pt x="1" y="1795307"/>
                </a:lnTo>
                <a:lnTo>
                  <a:pt x="258379" y="1536928"/>
                </a:lnTo>
                <a:lnTo>
                  <a:pt x="258379" y="1474723"/>
                </a:lnTo>
                <a:lnTo>
                  <a:pt x="1" y="1216345"/>
                </a:lnTo>
                <a:lnTo>
                  <a:pt x="1" y="1164102"/>
                </a:lnTo>
                <a:lnTo>
                  <a:pt x="283034" y="1447135"/>
                </a:lnTo>
                <a:lnTo>
                  <a:pt x="348172" y="1447135"/>
                </a:lnTo>
                <a:lnTo>
                  <a:pt x="814820" y="980485"/>
                </a:lnTo>
                <a:lnTo>
                  <a:pt x="344400" y="510063"/>
                </a:lnTo>
                <a:lnTo>
                  <a:pt x="286802" y="510063"/>
                </a:lnTo>
                <a:lnTo>
                  <a:pt x="2" y="796868"/>
                </a:lnTo>
                <a:lnTo>
                  <a:pt x="2" y="744627"/>
                </a:lnTo>
                <a:lnTo>
                  <a:pt x="258382" y="486240"/>
                </a:lnTo>
                <a:lnTo>
                  <a:pt x="258382" y="424044"/>
                </a:lnTo>
                <a:lnTo>
                  <a:pt x="2" y="165665"/>
                </a:lnTo>
                <a:lnTo>
                  <a:pt x="2" y="113421"/>
                </a:lnTo>
                <a:lnTo>
                  <a:pt x="285819" y="399238"/>
                </a:lnTo>
                <a:lnTo>
                  <a:pt x="345383" y="399238"/>
                </a:lnTo>
                <a:lnTo>
                  <a:pt x="744619" y="2"/>
                </a:lnTo>
                <a:lnTo>
                  <a:pt x="796863" y="2"/>
                </a:lnTo>
                <a:lnTo>
                  <a:pt x="369206" y="427659"/>
                </a:lnTo>
                <a:lnTo>
                  <a:pt x="369206" y="482625"/>
                </a:lnTo>
                <a:lnTo>
                  <a:pt x="840942" y="954363"/>
                </a:lnTo>
                <a:lnTo>
                  <a:pt x="1309198" y="486115"/>
                </a:lnTo>
                <a:lnTo>
                  <a:pt x="1309198" y="424170"/>
                </a:lnTo>
                <a:lnTo>
                  <a:pt x="885018" y="1"/>
                </a:lnTo>
                <a:lnTo>
                  <a:pt x="937262" y="1"/>
                </a:lnTo>
                <a:lnTo>
                  <a:pt x="1336510" y="399238"/>
                </a:lnTo>
                <a:lnTo>
                  <a:pt x="1396075" y="399238"/>
                </a:lnTo>
                <a:lnTo>
                  <a:pt x="1795305" y="3"/>
                </a:lnTo>
                <a:lnTo>
                  <a:pt x="1847547" y="3"/>
                </a:lnTo>
                <a:lnTo>
                  <a:pt x="1420024" y="427535"/>
                </a:lnTo>
                <a:lnTo>
                  <a:pt x="1420024" y="482750"/>
                </a:lnTo>
                <a:lnTo>
                  <a:pt x="1891628" y="954364"/>
                </a:lnTo>
                <a:lnTo>
                  <a:pt x="2360002" y="485990"/>
                </a:lnTo>
                <a:lnTo>
                  <a:pt x="2360002" y="424295"/>
                </a:lnTo>
                <a:lnTo>
                  <a:pt x="1935703" y="1"/>
                </a:lnTo>
                <a:lnTo>
                  <a:pt x="1987946" y="1"/>
                </a:lnTo>
                <a:lnTo>
                  <a:pt x="2387188" y="399238"/>
                </a:lnTo>
                <a:lnTo>
                  <a:pt x="2446753" y="399238"/>
                </a:lnTo>
                <a:lnTo>
                  <a:pt x="2845989" y="2"/>
                </a:lnTo>
                <a:lnTo>
                  <a:pt x="2898233" y="2"/>
                </a:lnTo>
                <a:lnTo>
                  <a:pt x="2470826" y="427409"/>
                </a:lnTo>
                <a:lnTo>
                  <a:pt x="2470826" y="482876"/>
                </a:lnTo>
                <a:lnTo>
                  <a:pt x="2942310" y="954364"/>
                </a:lnTo>
                <a:lnTo>
                  <a:pt x="3410810" y="485864"/>
                </a:lnTo>
                <a:lnTo>
                  <a:pt x="3410810" y="424421"/>
                </a:lnTo>
                <a:lnTo>
                  <a:pt x="2986387" y="1"/>
                </a:lnTo>
                <a:lnTo>
                  <a:pt x="3038634" y="1"/>
                </a:lnTo>
                <a:lnTo>
                  <a:pt x="3437870" y="399238"/>
                </a:lnTo>
                <a:lnTo>
                  <a:pt x="3497432" y="399238"/>
                </a:lnTo>
                <a:lnTo>
                  <a:pt x="3896671" y="2"/>
                </a:lnTo>
                <a:lnTo>
                  <a:pt x="3948916" y="2"/>
                </a:lnTo>
                <a:lnTo>
                  <a:pt x="3521633" y="427284"/>
                </a:lnTo>
                <a:lnTo>
                  <a:pt x="3521633" y="483002"/>
                </a:lnTo>
                <a:lnTo>
                  <a:pt x="3992992" y="954363"/>
                </a:lnTo>
                <a:lnTo>
                  <a:pt x="4461600" y="485736"/>
                </a:lnTo>
                <a:lnTo>
                  <a:pt x="4461600" y="424545"/>
                </a:lnTo>
                <a:lnTo>
                  <a:pt x="4037073" y="1"/>
                </a:lnTo>
                <a:lnTo>
                  <a:pt x="4089316" y="1"/>
                </a:lnTo>
                <a:lnTo>
                  <a:pt x="4488536" y="399238"/>
                </a:lnTo>
                <a:lnTo>
                  <a:pt x="4548098" y="399238"/>
                </a:lnTo>
                <a:lnTo>
                  <a:pt x="4947332" y="4"/>
                </a:lnTo>
                <a:lnTo>
                  <a:pt x="4999576" y="4"/>
                </a:lnTo>
                <a:lnTo>
                  <a:pt x="4572425" y="427154"/>
                </a:lnTo>
                <a:lnTo>
                  <a:pt x="4572425" y="483127"/>
                </a:lnTo>
                <a:lnTo>
                  <a:pt x="5043657" y="954361"/>
                </a:lnTo>
                <a:lnTo>
                  <a:pt x="5512408" y="485609"/>
                </a:lnTo>
                <a:lnTo>
                  <a:pt x="5512408" y="424676"/>
                </a:lnTo>
                <a:lnTo>
                  <a:pt x="5087732" y="1"/>
                </a:lnTo>
                <a:lnTo>
                  <a:pt x="5139975" y="1"/>
                </a:lnTo>
                <a:lnTo>
                  <a:pt x="5539212" y="399238"/>
                </a:lnTo>
                <a:lnTo>
                  <a:pt x="5598779" y="399238"/>
                </a:lnTo>
                <a:lnTo>
                  <a:pt x="5998015" y="2"/>
                </a:lnTo>
                <a:lnTo>
                  <a:pt x="6050259" y="2"/>
                </a:lnTo>
                <a:lnTo>
                  <a:pt x="5623233" y="427027"/>
                </a:lnTo>
                <a:lnTo>
                  <a:pt x="5623233" y="483258"/>
                </a:lnTo>
                <a:lnTo>
                  <a:pt x="6094336" y="954363"/>
                </a:lnTo>
                <a:lnTo>
                  <a:pt x="6563216" y="485481"/>
                </a:lnTo>
                <a:lnTo>
                  <a:pt x="6563216"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lstStyle>
            <a:lvl1pPr algn="r">
              <a:defRPr sz="4400" b="0" spc="200"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7" name="Date Placeholder 3"/>
          <p:cNvSpPr>
            <a:spLocks noGrp="1"/>
          </p:cNvSpPr>
          <p:nvPr>
            <p:ph type="dt" sz="half" idx="10"/>
          </p:nvPr>
        </p:nvSpPr>
        <p:spPr/>
        <p:txBody>
          <a:bodyPr/>
          <a:lstStyle>
            <a:lvl1pPr>
              <a:defRPr/>
            </a:lvl1pPr>
          </a:lstStyle>
          <a:p>
            <a:pPr>
              <a:defRPr/>
            </a:pPr>
            <a:fld id="{9CB3CC5F-D671-43D2-950F-C52F538ABEA5}" type="datetimeFigureOut">
              <a:rPr lang="zh-CN" altLang="en-US"/>
              <a:pPr>
                <a:defRPr/>
              </a:pPr>
              <a:t>2015/6/11</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A2193B92-65EF-4080-A14B-0DB506BE54C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768096" y="2286000"/>
            <a:ext cx="3566160" cy="4023360"/>
          </a:xfrm>
        </p:spPr>
        <p:txBody>
          <a:bodyPr/>
          <a:lstStyle>
            <a:lvl1pPr>
              <a:defRPr sz="2200"/>
            </a:lvl1pPr>
            <a:lvl2pPr>
              <a:defRPr sz="18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491990" y="2286000"/>
            <a:ext cx="3566160" cy="4023360"/>
          </a:xfrm>
        </p:spPr>
        <p:txBody>
          <a:bodyPr/>
          <a:lstStyle>
            <a:lvl1pPr>
              <a:defRPr sz="2200"/>
            </a:lvl1pPr>
            <a:lvl2pPr>
              <a:defRPr sz="18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B195AF94-E2DA-42CE-A241-A3ACA33470BC}" type="datetimeFigureOut">
              <a:rPr lang="zh-CN" altLang="en-US"/>
              <a:pPr>
                <a:defRPr/>
              </a:pPr>
              <a:t>2015/6/11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F0F0B536-E2E5-4F2E-A982-DCA71D49A1F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768096" y="2967788"/>
            <a:ext cx="3566160" cy="3341572"/>
          </a:xfrm>
        </p:spPr>
        <p:txBody>
          <a:bodyPr/>
          <a:lstStyle>
            <a:lvl1pPr>
              <a:defRPr sz="2200"/>
            </a:lvl1pPr>
            <a:lvl2pPr>
              <a:defRPr sz="18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491990" y="2967788"/>
            <a:ext cx="3566160" cy="3341572"/>
          </a:xfrm>
        </p:spPr>
        <p:txBody>
          <a:bodyPr/>
          <a:lstStyle>
            <a:lvl1pPr>
              <a:defRPr sz="2200"/>
            </a:lvl1pPr>
            <a:lvl2pPr>
              <a:defRPr sz="18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3CB4A3AF-EC6A-4868-B744-10F510DD0700}" type="datetimeFigureOut">
              <a:rPr lang="zh-CN" altLang="en-US"/>
              <a:pPr>
                <a:defRPr/>
              </a:pPr>
              <a:t>2015/6/11</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AA7FA7C9-F876-4589-A353-EE39C511F48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5F817928-1F6D-4E56-9DD8-AF404D47AA89}" type="datetimeFigureOut">
              <a:rPr lang="zh-CN" altLang="en-US"/>
              <a:pPr>
                <a:defRPr/>
              </a:pPr>
              <a:t>2015/6/11</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E5150D10-03EC-4F8F-8E93-039A5AAAD10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DE96717-3304-415B-81B2-F5A64E9BFCAF}" type="datetimeFigureOut">
              <a:rPr lang="zh-CN" altLang="en-US"/>
              <a:pPr>
                <a:defRPr/>
              </a:pPr>
              <a:t>2015/6/11</a:t>
            </a:fld>
            <a:endParaRPr lang="zh-CN" altLang="en-US"/>
          </a:p>
        </p:txBody>
      </p:sp>
      <p:sp>
        <p:nvSpPr>
          <p:cNvPr id="3" name="Footer Placeholder 2"/>
          <p:cNvSpPr>
            <a:spLocks noGrp="1"/>
          </p:cNvSpPr>
          <p:nvPr>
            <p:ph type="ftr" sz="quarter" idx="11"/>
          </p:nvPr>
        </p:nvSpPr>
        <p:spPr/>
        <p:txBody>
          <a:bodyPr/>
          <a:lstStyle>
            <a:lvl1pPr>
              <a:defRPr/>
            </a:lvl1pPr>
          </a:lstStyle>
          <a:p>
            <a:pPr>
              <a:defRPr/>
            </a:pPr>
            <a:endParaRPr lang="zh-CN" altLang="en-US"/>
          </a:p>
        </p:txBody>
      </p:sp>
      <p:sp>
        <p:nvSpPr>
          <p:cNvPr id="4" name="Slide Number Placeholder 3"/>
          <p:cNvSpPr>
            <a:spLocks noGrp="1"/>
          </p:cNvSpPr>
          <p:nvPr>
            <p:ph type="sldNum" sz="quarter" idx="12"/>
          </p:nvPr>
        </p:nvSpPr>
        <p:spPr/>
        <p:txBody>
          <a:bodyPr/>
          <a:lstStyle>
            <a:lvl1pPr>
              <a:defRPr/>
            </a:lvl1pPr>
          </a:lstStyle>
          <a:p>
            <a:pPr>
              <a:defRPr/>
            </a:pPr>
            <a:fld id="{393279FB-BEAE-4219-9525-D6CE453FCCD8}"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F27C36E7-1D06-4598-B70B-7EA27424D70A}" type="datetimeFigureOut">
              <a:rPr lang="zh-CN" altLang="en-US"/>
              <a:pPr>
                <a:defRPr/>
              </a:pPr>
              <a:t>2015/6/11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3AAFF67-EE96-49B8-B4BA-AD4F8A72514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cxnSp>
        <p:nvCxnSpPr>
          <p:cNvPr id="5" name="Straight Connector 7"/>
          <p:cNvCxnSpPr/>
          <p:nvPr/>
        </p:nvCxnSpPr>
        <p:spPr>
          <a:xfrm flipV="1">
            <a:off x="6289675" y="5264150"/>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42900" y="4960138"/>
            <a:ext cx="5829300" cy="1463040"/>
          </a:xfrm>
        </p:spPr>
        <p:txBody>
          <a:bodyPr/>
          <a:lstStyle>
            <a:lvl1pPr algn="r">
              <a:defRPr sz="4400" spc="200" baseline="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fld id="{C7F47B12-79C0-4623-8DC4-BA27EEC85B2C}" type="datetimeFigureOut">
              <a:rPr lang="zh-CN" altLang="en-US"/>
              <a:pPr>
                <a:defRPr/>
              </a:pPr>
              <a:t>2015/6/11</a:t>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8" name="Slide Number Placeholder 6"/>
          <p:cNvSpPr>
            <a:spLocks noGrp="1"/>
          </p:cNvSpPr>
          <p:nvPr>
            <p:ph type="sldNum" sz="quarter" idx="12"/>
          </p:nvPr>
        </p:nvSpPr>
        <p:spPr/>
        <p:txBody>
          <a:bodyPr/>
          <a:lstStyle>
            <a:lvl1pPr>
              <a:defRPr/>
            </a:lvl1pPr>
          </a:lstStyle>
          <a:p>
            <a:pPr>
              <a:defRPr/>
            </a:pPr>
            <a:fld id="{B39CC692-4A89-4D28-8039-1625FB9F402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350" y="585788"/>
            <a:ext cx="7289800" cy="1498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1027" name="Text Placeholder 2"/>
          <p:cNvSpPr>
            <a:spLocks noGrp="1"/>
          </p:cNvSpPr>
          <p:nvPr>
            <p:ph type="body" idx="1"/>
          </p:nvPr>
        </p:nvSpPr>
        <p:spPr bwMode="auto">
          <a:xfrm>
            <a:off x="768350" y="2286000"/>
            <a:ext cx="7289800" cy="4022725"/>
          </a:xfrm>
          <a:prstGeom prst="rect">
            <a:avLst/>
          </a:prstGeom>
          <a:noFill/>
          <a:ln w="9525">
            <a:noFill/>
            <a:miter lim="800000"/>
            <a:headEnd/>
            <a:tailEnd/>
          </a:ln>
        </p:spPr>
        <p:txBody>
          <a:bodyPr vert="horz" wrap="square" lIns="45720" tIns="45720" rIns="4572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768350" y="6470650"/>
            <a:ext cx="1616075" cy="274638"/>
          </a:xfrm>
          <a:prstGeom prst="rect">
            <a:avLst/>
          </a:prstGeom>
        </p:spPr>
        <p:txBody>
          <a:bodyPr vert="horz" lIns="91440" tIns="45720" rIns="91440" bIns="45720" rtlCol="0" anchor="ctr"/>
          <a:lstStyle>
            <a:lvl1pPr algn="l" fontAlgn="auto">
              <a:spcBef>
                <a:spcPts val="0"/>
              </a:spcBef>
              <a:spcAft>
                <a:spcPts val="0"/>
              </a:spcAft>
              <a:defRPr sz="1000" smtClean="0">
                <a:solidFill>
                  <a:schemeClr val="tx1">
                    <a:lumMod val="95000"/>
                    <a:lumOff val="5000"/>
                  </a:schemeClr>
                </a:solidFill>
                <a:latin typeface="+mj-lt"/>
                <a:ea typeface="+mn-ea"/>
              </a:defRPr>
            </a:lvl1pPr>
          </a:lstStyle>
          <a:p>
            <a:pPr>
              <a:defRPr/>
            </a:pPr>
            <a:fld id="{3761BACF-232D-4D12-9B16-5303F317A0D8}" type="datetimeFigureOut">
              <a:rPr lang="zh-CN" altLang="en-US"/>
              <a:pPr>
                <a:defRPr/>
              </a:pPr>
              <a:t>2015/6/11</a:t>
            </a:fld>
            <a:endParaRPr lang="zh-CN" altLang="en-US"/>
          </a:p>
        </p:txBody>
      </p:sp>
      <p:sp>
        <p:nvSpPr>
          <p:cNvPr id="5" name="Footer Placeholder 4"/>
          <p:cNvSpPr>
            <a:spLocks noGrp="1"/>
          </p:cNvSpPr>
          <p:nvPr>
            <p:ph type="ftr" sz="quarter" idx="3"/>
          </p:nvPr>
        </p:nvSpPr>
        <p:spPr>
          <a:xfrm>
            <a:off x="3632200" y="6470650"/>
            <a:ext cx="4425950" cy="274638"/>
          </a:xfrm>
          <a:prstGeom prst="rect">
            <a:avLst/>
          </a:prstGeom>
        </p:spPr>
        <p:txBody>
          <a:bodyPr vert="horz" lIns="91440" tIns="45720" rIns="91440" bIns="45720" rtlCol="0" anchor="ctr"/>
          <a:lstStyle>
            <a:lvl1pPr algn="r" fontAlgn="auto">
              <a:spcBef>
                <a:spcPts val="0"/>
              </a:spcBef>
              <a:spcAft>
                <a:spcPts val="0"/>
              </a:spcAft>
              <a:defRPr sz="1000" cap="all" baseline="0">
                <a:solidFill>
                  <a:schemeClr val="tx1">
                    <a:lumMod val="95000"/>
                    <a:lumOff val="5000"/>
                  </a:schemeClr>
                </a:solidFill>
                <a:latin typeface="+mj-lt"/>
                <a:ea typeface="+mn-ea"/>
              </a:defRPr>
            </a:lvl1pPr>
          </a:lstStyle>
          <a:p>
            <a:pPr>
              <a:defRPr/>
            </a:pPr>
            <a:endParaRPr lang="zh-CN" altLang="en-US"/>
          </a:p>
        </p:txBody>
      </p:sp>
      <p:sp>
        <p:nvSpPr>
          <p:cNvPr id="6" name="Slide Number Placeholder 5"/>
          <p:cNvSpPr>
            <a:spLocks noGrp="1"/>
          </p:cNvSpPr>
          <p:nvPr>
            <p:ph type="sldNum" sz="quarter" idx="4"/>
          </p:nvPr>
        </p:nvSpPr>
        <p:spPr>
          <a:xfrm>
            <a:off x="8128000" y="6470650"/>
            <a:ext cx="730250" cy="274638"/>
          </a:xfrm>
          <a:prstGeom prst="rect">
            <a:avLst/>
          </a:prstGeom>
        </p:spPr>
        <p:txBody>
          <a:bodyPr vert="horz" lIns="91440" tIns="45720" rIns="91440" bIns="45720" rtlCol="0" anchor="ctr"/>
          <a:lstStyle>
            <a:lvl1pPr algn="l" fontAlgn="auto">
              <a:spcBef>
                <a:spcPts val="0"/>
              </a:spcBef>
              <a:spcAft>
                <a:spcPts val="0"/>
              </a:spcAft>
              <a:defRPr sz="1000" smtClean="0">
                <a:solidFill>
                  <a:schemeClr val="tx1">
                    <a:lumMod val="95000"/>
                    <a:lumOff val="5000"/>
                  </a:schemeClr>
                </a:solidFill>
                <a:latin typeface="+mj-lt"/>
                <a:ea typeface="+mn-ea"/>
              </a:defRPr>
            </a:lvl1pPr>
          </a:lstStyle>
          <a:p>
            <a:pPr>
              <a:defRPr/>
            </a:pPr>
            <a:fld id="{F20B0419-4DE3-4197-9F18-4385922EFF63}" type="slidenum">
              <a:rPr lang="zh-CN" altLang="en-US"/>
              <a:pPr>
                <a:defRPr/>
              </a:pPr>
              <a:t>‹#›</a:t>
            </a:fld>
            <a:endParaRPr lang="zh-CN" altLang="en-US"/>
          </a:p>
        </p:txBody>
      </p:sp>
      <p:cxnSp>
        <p:nvCxnSpPr>
          <p:cNvPr id="7" name="Straight Connector 6"/>
          <p:cNvCxnSpPr/>
          <p:nvPr/>
        </p:nvCxnSpPr>
        <p:spPr>
          <a:xfrm flipV="1">
            <a:off x="571500" y="827088"/>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62" r:id="rId1"/>
    <p:sldLayoutId id="2147483760" r:id="rId2"/>
    <p:sldLayoutId id="2147483763" r:id="rId3"/>
    <p:sldLayoutId id="2147483759" r:id="rId4"/>
    <p:sldLayoutId id="2147483758" r:id="rId5"/>
    <p:sldLayoutId id="2147483757" r:id="rId6"/>
    <p:sldLayoutId id="2147483764" r:id="rId7"/>
    <p:sldLayoutId id="2147483756" r:id="rId8"/>
    <p:sldLayoutId id="2147483765" r:id="rId9"/>
    <p:sldLayoutId id="2147483755" r:id="rId10"/>
    <p:sldLayoutId id="2147483766" r:id="rId11"/>
    <p:sldLayoutId id="2147483761" r:id="rId12"/>
  </p:sldLayoutIdLst>
  <p:txStyles>
    <p:titleStyle>
      <a:lvl1pPr algn="l" rtl="0" fontAlgn="base">
        <a:lnSpc>
          <a:spcPct val="80000"/>
        </a:lnSpc>
        <a:spcBef>
          <a:spcPct val="0"/>
        </a:spcBef>
        <a:spcAft>
          <a:spcPct val="0"/>
        </a:spcAft>
        <a:defRPr sz="4400" kern="1200" cap="all" spc="100">
          <a:solidFill>
            <a:srgbClr val="0D0D0D"/>
          </a:solidFill>
          <a:latin typeface="+mj-lt"/>
          <a:ea typeface="+mj-ea"/>
          <a:cs typeface="+mj-cs"/>
        </a:defRPr>
      </a:lvl1pPr>
      <a:lvl2pPr algn="l" rtl="0" fontAlgn="base">
        <a:lnSpc>
          <a:spcPct val="80000"/>
        </a:lnSpc>
        <a:spcBef>
          <a:spcPct val="0"/>
        </a:spcBef>
        <a:spcAft>
          <a:spcPct val="0"/>
        </a:spcAft>
        <a:defRPr sz="4400">
          <a:solidFill>
            <a:srgbClr val="0D0D0D"/>
          </a:solidFill>
          <a:latin typeface="Tw Cen MT Condensed"/>
          <a:ea typeface="华文仿宋" pitchFamily="2" charset="-122"/>
        </a:defRPr>
      </a:lvl2pPr>
      <a:lvl3pPr algn="l" rtl="0" fontAlgn="base">
        <a:lnSpc>
          <a:spcPct val="80000"/>
        </a:lnSpc>
        <a:spcBef>
          <a:spcPct val="0"/>
        </a:spcBef>
        <a:spcAft>
          <a:spcPct val="0"/>
        </a:spcAft>
        <a:defRPr sz="4400">
          <a:solidFill>
            <a:srgbClr val="0D0D0D"/>
          </a:solidFill>
          <a:latin typeface="Tw Cen MT Condensed"/>
          <a:ea typeface="华文仿宋" pitchFamily="2" charset="-122"/>
        </a:defRPr>
      </a:lvl3pPr>
      <a:lvl4pPr algn="l" rtl="0" fontAlgn="base">
        <a:lnSpc>
          <a:spcPct val="80000"/>
        </a:lnSpc>
        <a:spcBef>
          <a:spcPct val="0"/>
        </a:spcBef>
        <a:spcAft>
          <a:spcPct val="0"/>
        </a:spcAft>
        <a:defRPr sz="4400">
          <a:solidFill>
            <a:srgbClr val="0D0D0D"/>
          </a:solidFill>
          <a:latin typeface="Tw Cen MT Condensed"/>
          <a:ea typeface="华文仿宋" pitchFamily="2" charset="-122"/>
        </a:defRPr>
      </a:lvl4pPr>
      <a:lvl5pPr algn="l" rtl="0" fontAlgn="base">
        <a:lnSpc>
          <a:spcPct val="80000"/>
        </a:lnSpc>
        <a:spcBef>
          <a:spcPct val="0"/>
        </a:spcBef>
        <a:spcAft>
          <a:spcPct val="0"/>
        </a:spcAft>
        <a:defRPr sz="4400">
          <a:solidFill>
            <a:srgbClr val="0D0D0D"/>
          </a:solidFill>
          <a:latin typeface="Tw Cen MT Condensed"/>
          <a:ea typeface="华文仿宋" pitchFamily="2" charset="-122"/>
        </a:defRPr>
      </a:lvl5pPr>
      <a:lvl6pPr marL="457200" algn="l" rtl="0" fontAlgn="base">
        <a:lnSpc>
          <a:spcPct val="80000"/>
        </a:lnSpc>
        <a:spcBef>
          <a:spcPct val="0"/>
        </a:spcBef>
        <a:spcAft>
          <a:spcPct val="0"/>
        </a:spcAft>
        <a:defRPr sz="4400">
          <a:solidFill>
            <a:srgbClr val="0D0D0D"/>
          </a:solidFill>
          <a:latin typeface="Tw Cen MT Condensed"/>
          <a:ea typeface="华文仿宋" pitchFamily="2" charset="-122"/>
        </a:defRPr>
      </a:lvl6pPr>
      <a:lvl7pPr marL="914400" algn="l" rtl="0" fontAlgn="base">
        <a:lnSpc>
          <a:spcPct val="80000"/>
        </a:lnSpc>
        <a:spcBef>
          <a:spcPct val="0"/>
        </a:spcBef>
        <a:spcAft>
          <a:spcPct val="0"/>
        </a:spcAft>
        <a:defRPr sz="4400">
          <a:solidFill>
            <a:srgbClr val="0D0D0D"/>
          </a:solidFill>
          <a:latin typeface="Tw Cen MT Condensed"/>
          <a:ea typeface="华文仿宋" pitchFamily="2" charset="-122"/>
        </a:defRPr>
      </a:lvl7pPr>
      <a:lvl8pPr marL="1371600" algn="l" rtl="0" fontAlgn="base">
        <a:lnSpc>
          <a:spcPct val="80000"/>
        </a:lnSpc>
        <a:spcBef>
          <a:spcPct val="0"/>
        </a:spcBef>
        <a:spcAft>
          <a:spcPct val="0"/>
        </a:spcAft>
        <a:defRPr sz="4400">
          <a:solidFill>
            <a:srgbClr val="0D0D0D"/>
          </a:solidFill>
          <a:latin typeface="Tw Cen MT Condensed"/>
          <a:ea typeface="华文仿宋" pitchFamily="2" charset="-122"/>
        </a:defRPr>
      </a:lvl8pPr>
      <a:lvl9pPr marL="1828800" algn="l" rtl="0" fontAlgn="base">
        <a:lnSpc>
          <a:spcPct val="80000"/>
        </a:lnSpc>
        <a:spcBef>
          <a:spcPct val="0"/>
        </a:spcBef>
        <a:spcAft>
          <a:spcPct val="0"/>
        </a:spcAft>
        <a:defRPr sz="4400">
          <a:solidFill>
            <a:srgbClr val="0D0D0D"/>
          </a:solidFill>
          <a:latin typeface="Tw Cen MT Condensed"/>
          <a:ea typeface="华文仿宋" pitchFamily="2" charset="-122"/>
        </a:defRPr>
      </a:lvl9pPr>
    </p:titleStyle>
    <p:bodyStyle>
      <a:lvl1pPr marL="90488" indent="-90488" algn="l" rtl="0" fontAlgn="base">
        <a:lnSpc>
          <a:spcPct val="90000"/>
        </a:lnSpc>
        <a:spcBef>
          <a:spcPts val="1200"/>
        </a:spcBef>
        <a:spcAft>
          <a:spcPts val="200"/>
        </a:spcAft>
        <a:buClr>
          <a:schemeClr val="accent1"/>
        </a:buClr>
        <a:buSzPct val="100000"/>
        <a:buFont typeface="Tw Cen MT"/>
        <a:buChar char=" "/>
        <a:defRPr sz="2000" kern="1200">
          <a:solidFill>
            <a:schemeClr val="tx1"/>
          </a:solidFill>
          <a:latin typeface="+mn-lt"/>
          <a:ea typeface="+mn-ea"/>
          <a:cs typeface="+mn-cs"/>
        </a:defRPr>
      </a:lvl1pPr>
      <a:lvl2pPr marL="265113" indent="-136525" algn="l" rtl="0" fontAlgn="base">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7675" indent="-136525" algn="l" rtl="0" fontAlgn="base">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3725" indent="-136525" algn="l" rtl="0" fontAlgn="base">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6288" indent="-136525" algn="l" rtl="0" fontAlgn="base">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42900" y="4959350"/>
            <a:ext cx="5829300" cy="1463675"/>
          </a:xfrm>
        </p:spPr>
        <p:txBody>
          <a:bodyPr/>
          <a:lstStyle/>
          <a:p>
            <a:pPr fontAlgn="auto">
              <a:spcAft>
                <a:spcPts val="0"/>
              </a:spcAft>
              <a:defRPr/>
            </a:pPr>
            <a:r>
              <a:rPr lang="zh-CN" altLang="en-US" b="1" dirty="0" smtClean="0">
                <a:solidFill>
                  <a:schemeClr val="tx1">
                    <a:lumMod val="95000"/>
                    <a:lumOff val="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国家教师资格考试</a:t>
            </a:r>
            <a:endParaRPr lang="zh-CN" altLang="en-US" b="1" dirty="0">
              <a:solidFill>
                <a:schemeClr val="tx1">
                  <a:lumMod val="95000"/>
                  <a:lumOff val="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p:txBody>
      </p:sp>
      <p:sp>
        <p:nvSpPr>
          <p:cNvPr id="3" name="副标题 2"/>
          <p:cNvSpPr>
            <a:spLocks noGrp="1"/>
          </p:cNvSpPr>
          <p:nvPr>
            <p:ph type="subTitle" idx="1"/>
          </p:nvPr>
        </p:nvSpPr>
        <p:spPr>
          <a:xfrm>
            <a:off x="6457950" y="4959350"/>
            <a:ext cx="2400300" cy="1463675"/>
          </a:xfrm>
        </p:spPr>
        <p:txBody>
          <a:bodyPr rtlCol="0"/>
          <a:lstStyle/>
          <a:p>
            <a:pPr fontAlgn="auto">
              <a:buFont typeface="Tw Cen MT" panose="020B0602020104020603" pitchFamily="34" charset="0"/>
              <a:buNone/>
              <a:defRPr/>
            </a:pPr>
            <a:r>
              <a:rPr lang="zh-CN" altLang="en-US" b="1" dirty="0" smtClean="0"/>
              <a:t>教育学院</a:t>
            </a:r>
            <a:r>
              <a:rPr lang="en-US" altLang="zh-CN" b="1" dirty="0"/>
              <a:t> </a:t>
            </a:r>
            <a:r>
              <a:rPr lang="zh-CN" altLang="en-US" b="1" dirty="0" smtClean="0"/>
              <a:t>周全</a:t>
            </a:r>
            <a:endParaRPr lang="zh-CN" alt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graphicFrame>
        <p:nvGraphicFramePr>
          <p:cNvPr id="2" name="内容占位符 1"/>
          <p:cNvGraphicFramePr>
            <a:graphicFrameLocks noGrp="1"/>
          </p:cNvGraphicFramePr>
          <p:nvPr>
            <p:ph idx="1"/>
          </p:nvPr>
        </p:nvGraphicFramePr>
        <p:xfrm>
          <a:off x="245660" y="1542197"/>
          <a:ext cx="8434316" cy="49814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p:txBody>
          <a:bodyPr rtlCol="0">
            <a:noAutofit/>
          </a:bodyPr>
          <a:lstStyle/>
          <a:p>
            <a:pPr marL="91440" indent="-91440" fontAlgn="auto">
              <a:buFont typeface="Tw Cen MT" panose="020B0602020104020603" pitchFamily="34" charset="0"/>
              <a:buChar char=" "/>
              <a:defRPr/>
            </a:pPr>
            <a:r>
              <a:rPr lang="zh-CN" altLang="en-US" sz="2800" b="1" dirty="0" smtClean="0">
                <a:solidFill>
                  <a:srgbClr val="7030A0"/>
                </a:solidFill>
                <a:latin typeface="黑体" panose="02010609060101010101" pitchFamily="49" charset="-122"/>
                <a:ea typeface="黑体" panose="02010609060101010101" pitchFamily="49" charset="-122"/>
              </a:rPr>
              <a:t>（一）职业理念</a:t>
            </a:r>
            <a:endParaRPr lang="en-US" altLang="zh-CN" sz="2800" b="1" dirty="0" smtClean="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zh-CN" altLang="en-US" sz="2800" b="1" dirty="0" smtClean="0">
                <a:latin typeface="宋体" panose="02010600030101010101" pitchFamily="2" charset="-122"/>
                <a:ea typeface="宋体" panose="02010600030101010101" pitchFamily="2" charset="-122"/>
              </a:rPr>
              <a:t>   主要考核内容：教育三观，即教育观（素质教育）；学生观（人的全面发展思想、以人为本学生观）；教师观。</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、下列对素质教育的理解，存在片面性的是</a:t>
            </a:r>
            <a:r>
              <a:rPr lang="en-US" altLang="zh-CN" sz="2800" b="1" dirty="0">
                <a:latin typeface="宋体" panose="02010600030101010101" pitchFamily="2" charset="-122"/>
                <a:ea typeface="宋体" panose="02010600030101010101" pitchFamily="2" charset="-122"/>
              </a:rPr>
              <a:t>(    )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A</a:t>
            </a:r>
            <a:r>
              <a:rPr lang="en-US" altLang="zh-CN" sz="2800" b="1" dirty="0">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促进</a:t>
            </a:r>
            <a:r>
              <a:rPr lang="zh-CN" altLang="en-US" sz="2800" b="1" dirty="0">
                <a:latin typeface="宋体" panose="02010600030101010101" pitchFamily="2" charset="-122"/>
                <a:ea typeface="宋体" panose="02010600030101010101" pitchFamily="2" charset="-122"/>
              </a:rPr>
              <a:t>学生专业发展  </a:t>
            </a:r>
            <a:r>
              <a:rPr lang="en-US" altLang="zh-CN" sz="2800" b="1" dirty="0" smtClean="0">
                <a:latin typeface="宋体" panose="02010600030101010101" pitchFamily="2" charset="-122"/>
                <a:ea typeface="宋体" panose="02010600030101010101" pitchFamily="2" charset="-122"/>
              </a:rPr>
              <a:t>B</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尊重学生个性发展  </a:t>
            </a:r>
            <a:r>
              <a:rPr lang="en-US" altLang="zh-CN" sz="2800" b="1" dirty="0">
                <a:latin typeface="宋体" panose="02010600030101010101" pitchFamily="2" charset="-122"/>
                <a:ea typeface="宋体" panose="02010600030101010101" pitchFamily="2" charset="-122"/>
              </a:rPr>
              <a:t>C.</a:t>
            </a:r>
            <a:r>
              <a:rPr lang="zh-CN" altLang="en-US" sz="2800" b="1" dirty="0">
                <a:latin typeface="宋体" panose="02010600030101010101" pitchFamily="2" charset="-122"/>
                <a:ea typeface="宋体" panose="02010600030101010101" pitchFamily="2" charset="-122"/>
              </a:rPr>
              <a:t>教育面向全体学生  </a:t>
            </a:r>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D.</a:t>
            </a:r>
            <a:r>
              <a:rPr lang="zh-CN" altLang="en-US" sz="2800" b="1" dirty="0" smtClean="0">
                <a:latin typeface="宋体" panose="02010600030101010101" pitchFamily="2" charset="-122"/>
                <a:ea typeface="宋体" panose="02010600030101010101" pitchFamily="2" charset="-122"/>
              </a:rPr>
              <a:t>引导</a:t>
            </a:r>
            <a:r>
              <a:rPr lang="zh-CN" altLang="en-US" sz="2800" b="1" dirty="0">
                <a:latin typeface="宋体" panose="02010600030101010101" pitchFamily="2" charset="-122"/>
                <a:ea typeface="宋体" panose="02010600030101010101" pitchFamily="2" charset="-122"/>
              </a:rPr>
              <a:t>学生协调发展</a:t>
            </a:r>
          </a:p>
          <a:p>
            <a:pPr marL="91440" indent="-91440" fontAlgn="auto">
              <a:buFont typeface="Tw Cen MT" panose="020B0602020104020603" pitchFamily="34" charset="0"/>
              <a:buChar char=" "/>
              <a:defRPr/>
            </a:pP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23555" name="文本框 1"/>
          <p:cNvSpPr txBox="1">
            <a:spLocks noChangeArrowheads="1"/>
          </p:cNvSpPr>
          <p:nvPr/>
        </p:nvSpPr>
        <p:spPr bwMode="auto">
          <a:xfrm>
            <a:off x="1187450" y="5048250"/>
            <a:ext cx="1582738" cy="646113"/>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A</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anim calcmode="lin" valueType="num">
                                      <p:cBhvr additive="base">
                                        <p:cTn id="1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3555"/>
                                        </p:tgtEl>
                                        <p:attrNameLst>
                                          <p:attrName>style.visibility</p:attrName>
                                        </p:attrNameLst>
                                      </p:cBhvr>
                                      <p:to>
                                        <p:strVal val="visible"/>
                                      </p:to>
                                    </p:set>
                                    <p:anim calcmode="lin" valueType="num">
                                      <p:cBhvr additive="base">
                                        <p:cTn id="17" dur="500" fill="hold"/>
                                        <p:tgtEl>
                                          <p:spTgt spid="23555"/>
                                        </p:tgtEl>
                                        <p:attrNameLst>
                                          <p:attrName>ppt_x</p:attrName>
                                        </p:attrNameLst>
                                      </p:cBhvr>
                                      <p:tavLst>
                                        <p:tav tm="0">
                                          <p:val>
                                            <p:strVal val="#ppt_x"/>
                                          </p:val>
                                        </p:tav>
                                        <p:tav tm="100000">
                                          <p:val>
                                            <p:strVal val="#ppt_x"/>
                                          </p:val>
                                        </p:tav>
                                      </p:tavLst>
                                    </p:anim>
                                    <p:anim calcmode="lin" valueType="num">
                                      <p:cBhvr additive="base">
                                        <p:cTn id="1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p:txBody>
          <a:bodyPr rtlCol="0">
            <a:noAutofit/>
          </a:bodyPr>
          <a:lstStyle/>
          <a:p>
            <a:pPr marL="91440" indent="-91440" fontAlgn="auto">
              <a:buFont typeface="Tw Cen MT" panose="020B0602020104020603" pitchFamily="34" charset="0"/>
              <a:buChar char=" "/>
              <a:defRPr/>
            </a:pPr>
            <a:r>
              <a:rPr lang="zh-CN" altLang="en-US" sz="2800" b="1" dirty="0">
                <a:solidFill>
                  <a:srgbClr val="7030A0"/>
                </a:solidFill>
                <a:latin typeface="黑体" panose="02010609060101010101" pitchFamily="49" charset="-122"/>
                <a:ea typeface="黑体" panose="02010609060101010101" pitchFamily="49" charset="-122"/>
              </a:rPr>
              <a:t>（一）职业理念</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学生小涛经常旷课，不遵守学校的管理制度，学校对小涛进行教育的恰当方式是</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A</a:t>
            </a:r>
            <a:r>
              <a:rPr lang="zh-CN" altLang="en-US" sz="2800" b="1" dirty="0">
                <a:latin typeface="宋体" panose="02010600030101010101" pitchFamily="2" charset="-122"/>
                <a:ea typeface="宋体" panose="02010600030101010101" pitchFamily="2" charset="-122"/>
              </a:rPr>
              <a:t>将他交给家长批评</a:t>
            </a:r>
            <a:r>
              <a:rPr lang="zh-CN" altLang="en-US" sz="2800" b="1" dirty="0" smtClean="0">
                <a:latin typeface="宋体" panose="02010600030101010101" pitchFamily="2" charset="-122"/>
                <a:ea typeface="宋体" panose="02010600030101010101" pitchFamily="2" charset="-122"/>
              </a:rPr>
              <a:t>教育</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B</a:t>
            </a:r>
            <a:r>
              <a:rPr lang="zh-CN" altLang="en-US" sz="2800" b="1" dirty="0">
                <a:latin typeface="宋体" panose="02010600030101010101" pitchFamily="2" charset="-122"/>
                <a:ea typeface="宋体" panose="02010600030101010101" pitchFamily="2" charset="-122"/>
              </a:rPr>
              <a:t>了解情况后耐心教育他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C</a:t>
            </a:r>
            <a:r>
              <a:rPr lang="zh-CN" altLang="en-US" sz="2800" b="1" dirty="0">
                <a:latin typeface="宋体" panose="02010600030101010101" pitchFamily="2" charset="-122"/>
                <a:ea typeface="宋体" panose="02010600030101010101" pitchFamily="2" charset="-122"/>
              </a:rPr>
              <a:t>等待他自我醒悟并改正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D</a:t>
            </a:r>
            <a:r>
              <a:rPr lang="zh-CN" altLang="en-US" sz="2800" b="1" dirty="0">
                <a:latin typeface="宋体" panose="02010600030101010101" pitchFamily="2" charset="-122"/>
                <a:ea typeface="宋体" panose="02010600030101010101" pitchFamily="2" charset="-122"/>
              </a:rPr>
              <a:t>批评教育无效果开除</a:t>
            </a:r>
            <a:r>
              <a:rPr lang="zh-CN" altLang="en-US" sz="2800" b="1" dirty="0" smtClean="0">
                <a:latin typeface="宋体" panose="02010600030101010101" pitchFamily="2" charset="-122"/>
                <a:ea typeface="宋体" panose="02010600030101010101" pitchFamily="2" charset="-122"/>
              </a:rPr>
              <a:t>他</a:t>
            </a:r>
            <a:endParaRPr lang="en-US" altLang="zh-CN" sz="2800" b="1" dirty="0" smtClean="0">
              <a:latin typeface="宋体" panose="02010600030101010101" pitchFamily="2" charset="-122"/>
              <a:ea typeface="宋体" panose="02010600030101010101" pitchFamily="2" charset="-122"/>
            </a:endParaRPr>
          </a:p>
          <a:p>
            <a:pPr marL="91440" indent="-91440" algn="ctr" fontAlgn="auto">
              <a:buFont typeface="Tw Cen MT" panose="020B0602020104020603" pitchFamily="34" charset="0"/>
              <a:buChar char=" "/>
              <a:defRPr/>
            </a:pPr>
            <a:r>
              <a:rPr lang="zh-CN" altLang="en-US" sz="2800" b="1" dirty="0" smtClean="0">
                <a:latin typeface="宋体" panose="02010600030101010101" pitchFamily="2" charset="-122"/>
                <a:ea typeface="宋体" panose="02010600030101010101" pitchFamily="2" charset="-122"/>
              </a:rPr>
              <a:t>（教育理念：材料分析第一大题考核重点）</a:t>
            </a:r>
            <a:endParaRPr lang="zh-CN" altLang="en-US" sz="2800" b="1" dirty="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24579" name="文本框 1"/>
          <p:cNvSpPr txBox="1">
            <a:spLocks noChangeArrowheads="1"/>
          </p:cNvSpPr>
          <p:nvPr/>
        </p:nvSpPr>
        <p:spPr bwMode="auto">
          <a:xfrm>
            <a:off x="1309688" y="3546475"/>
            <a:ext cx="1584325" cy="646113"/>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B</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 calcmode="lin" valueType="num">
                                      <p:cBhvr additive="base">
                                        <p:cTn id="1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 calcmode="lin" valueType="num">
                                      <p:cBhvr additive="base">
                                        <p:cTn id="1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 calcmode="lin" valueType="num">
                                      <p:cBhvr additive="base">
                                        <p:cTn id="2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4579"/>
                                        </p:tgtEl>
                                        <p:attrNameLst>
                                          <p:attrName>style.visibility</p:attrName>
                                        </p:attrNameLst>
                                      </p:cBhvr>
                                      <p:to>
                                        <p:strVal val="visible"/>
                                      </p:to>
                                    </p:set>
                                    <p:anim calcmode="lin" valueType="num">
                                      <p:cBhvr additive="base">
                                        <p:cTn id="29" dur="500" fill="hold"/>
                                        <p:tgtEl>
                                          <p:spTgt spid="24579"/>
                                        </p:tgtEl>
                                        <p:attrNameLst>
                                          <p:attrName>ppt_x</p:attrName>
                                        </p:attrNameLst>
                                      </p:cBhvr>
                                      <p:tavLst>
                                        <p:tav tm="0">
                                          <p:val>
                                            <p:strVal val="#ppt_x"/>
                                          </p:val>
                                        </p:tav>
                                        <p:tav tm="100000">
                                          <p:val>
                                            <p:strVal val="#ppt_x"/>
                                          </p:val>
                                        </p:tav>
                                      </p:tavLst>
                                    </p:anim>
                                    <p:anim calcmode="lin" valueType="num">
                                      <p:cBhvr additive="base">
                                        <p:cTn id="30"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randombar(horizontal)">
                                      <p:cBhvr>
                                        <p:cTn id="35"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a:xfrm>
            <a:off x="768350" y="2286000"/>
            <a:ext cx="8116888" cy="4022725"/>
          </a:xfrm>
        </p:spPr>
        <p:txBody>
          <a:bodyPr rtlCol="0">
            <a:noAutofit/>
          </a:bodyPr>
          <a:lstStyle/>
          <a:p>
            <a:pPr marL="91440" indent="-91440" fontAlgn="auto">
              <a:buFont typeface="Tw Cen MT" panose="020B0602020104020603" pitchFamily="34" charset="0"/>
              <a:buChar char=" "/>
              <a:defRPr/>
            </a:pPr>
            <a:r>
              <a:rPr lang="zh-CN" altLang="en-US" sz="2800" b="1" dirty="0">
                <a:solidFill>
                  <a:srgbClr val="7030A0"/>
                </a:solidFill>
                <a:latin typeface="黑体" panose="02010609060101010101" pitchFamily="49" charset="-122"/>
                <a:ea typeface="黑体" panose="02010609060101010101" pitchFamily="49" charset="-122"/>
              </a:rPr>
              <a:t>（二）教育法律与法规</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zh-CN" altLang="en-US" sz="2800" b="1" dirty="0" smtClean="0">
                <a:latin typeface="宋体" panose="02010600030101010101" pitchFamily="2" charset="-122"/>
                <a:ea typeface="宋体" panose="02010600030101010101" pitchFamily="2" charset="-122"/>
              </a:rPr>
              <a:t>   主要考核内容：教育法律法规常识、教师权利和义务、学生权利和义务。</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国家中长期教育改革和发展规划纲要</a:t>
            </a:r>
            <a:r>
              <a:rPr lang="en-US" altLang="zh-CN" sz="2800" b="1" dirty="0">
                <a:latin typeface="宋体" panose="02010600030101010101" pitchFamily="2" charset="-122"/>
                <a:ea typeface="宋体" panose="02010600030101010101" pitchFamily="2" charset="-122"/>
              </a:rPr>
              <a:t>(2010~2020)》</a:t>
            </a:r>
            <a:r>
              <a:rPr lang="zh-CN" altLang="en-US" sz="2800" b="1" dirty="0">
                <a:latin typeface="宋体" panose="02010600030101010101" pitchFamily="2" charset="-122"/>
                <a:ea typeface="宋体" panose="02010600030101010101" pitchFamily="2" charset="-122"/>
              </a:rPr>
              <a:t>提出，对中小学教师实行</a:t>
            </a:r>
            <a:r>
              <a:rPr lang="en-US" altLang="zh-CN" sz="2800" b="1" dirty="0">
                <a:latin typeface="宋体" panose="02010600030101010101" pitchFamily="2" charset="-122"/>
                <a:ea typeface="宋体" panose="02010600030101010101" pitchFamily="2" charset="-122"/>
              </a:rPr>
              <a:t>(     )  </a:t>
            </a: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A</a:t>
            </a:r>
            <a:r>
              <a:rPr lang="zh-CN" altLang="en-US" sz="2800" b="1" dirty="0">
                <a:latin typeface="宋体" panose="02010600030101010101" pitchFamily="2" charset="-122"/>
                <a:ea typeface="宋体" panose="02010600030101010101" pitchFamily="2" charset="-122"/>
              </a:rPr>
              <a:t>每两年一周期的全员培训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B</a:t>
            </a:r>
            <a:r>
              <a:rPr lang="zh-CN" altLang="en-US" sz="2800" b="1" dirty="0">
                <a:latin typeface="宋体" panose="02010600030101010101" pitchFamily="2" charset="-122"/>
                <a:ea typeface="宋体" panose="02010600030101010101" pitchFamily="2" charset="-122"/>
              </a:rPr>
              <a:t>每三年一周期的全员培训</a:t>
            </a: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C</a:t>
            </a:r>
            <a:r>
              <a:rPr lang="zh-CN" altLang="en-US" sz="2800" b="1" dirty="0">
                <a:latin typeface="宋体" panose="02010600030101010101" pitchFamily="2" charset="-122"/>
                <a:ea typeface="宋体" panose="02010600030101010101" pitchFamily="2" charset="-122"/>
              </a:rPr>
              <a:t>每七年一周期的全员培训                              </a:t>
            </a:r>
            <a:r>
              <a:rPr lang="zh-CN" altLang="en-US" sz="2800" b="1" dirty="0" smtClean="0">
                <a:latin typeface="宋体" panose="02010600030101010101" pitchFamily="2" charset="-122"/>
                <a:ea typeface="宋体" panose="02010600030101010101" pitchFamily="2" charset="-122"/>
              </a:rPr>
              <a:t>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D</a:t>
            </a:r>
            <a:r>
              <a:rPr lang="zh-CN" altLang="en-US" sz="2800" b="1" dirty="0">
                <a:latin typeface="宋体" panose="02010600030101010101" pitchFamily="2" charset="-122"/>
                <a:ea typeface="宋体" panose="02010600030101010101" pitchFamily="2" charset="-122"/>
              </a:rPr>
              <a:t>每五年一周期的全员培训</a:t>
            </a:r>
          </a:p>
          <a:p>
            <a:pPr marL="91440" indent="-91440" fontAlgn="auto">
              <a:buFont typeface="Tw Cen MT" panose="020B0602020104020603" pitchFamily="34" charset="0"/>
              <a:buChar char=" "/>
              <a:defRPr/>
            </a:pP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25603" name="文本框 1"/>
          <p:cNvSpPr txBox="1">
            <a:spLocks noChangeArrowheads="1"/>
          </p:cNvSpPr>
          <p:nvPr/>
        </p:nvSpPr>
        <p:spPr bwMode="auto">
          <a:xfrm>
            <a:off x="7561263" y="4119563"/>
            <a:ext cx="1582737" cy="646112"/>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D</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 calcmode="lin" valueType="num">
                                      <p:cBhvr additive="base">
                                        <p:cTn id="12"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 calcmode="lin" valueType="num">
                                      <p:cBhvr additive="base">
                                        <p:cTn id="16"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 calcmode="lin" valueType="num">
                                      <p:cBhvr additive="base">
                                        <p:cTn id="20"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 calcmode="lin" valueType="num">
                                      <p:cBhvr additive="base">
                                        <p:cTn id="24"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 calcmode="lin" valueType="num">
                                      <p:cBhvr additive="base">
                                        <p:cTn id="2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5603"/>
                                        </p:tgtEl>
                                        <p:attrNameLst>
                                          <p:attrName>style.visibility</p:attrName>
                                        </p:attrNameLst>
                                      </p:cBhvr>
                                      <p:to>
                                        <p:strVal val="visible"/>
                                      </p:to>
                                    </p:set>
                                    <p:anim calcmode="lin" valueType="num">
                                      <p:cBhvr additive="base">
                                        <p:cTn id="34" dur="500" fill="hold"/>
                                        <p:tgtEl>
                                          <p:spTgt spid="25603"/>
                                        </p:tgtEl>
                                        <p:attrNameLst>
                                          <p:attrName>ppt_x</p:attrName>
                                        </p:attrNameLst>
                                      </p:cBhvr>
                                      <p:tavLst>
                                        <p:tav tm="0">
                                          <p:val>
                                            <p:strVal val="#ppt_x"/>
                                          </p:val>
                                        </p:tav>
                                        <p:tav tm="100000">
                                          <p:val>
                                            <p:strVal val="#ppt_x"/>
                                          </p:val>
                                        </p:tav>
                                      </p:tavLst>
                                    </p:anim>
                                    <p:anim calcmode="lin" valueType="num">
                                      <p:cBhvr additive="base">
                                        <p:cTn id="35"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p:txBody>
          <a:bodyPr rtlCol="0">
            <a:noAutofit/>
          </a:bodyPr>
          <a:lstStyle/>
          <a:p>
            <a:pPr marL="91440" indent="-91440" fontAlgn="auto">
              <a:buFont typeface="Tw Cen MT" panose="020B0602020104020603" pitchFamily="34" charset="0"/>
              <a:buChar char=" "/>
              <a:defRPr/>
            </a:pPr>
            <a:r>
              <a:rPr lang="zh-CN" altLang="en-US" sz="2800" b="1" dirty="0">
                <a:solidFill>
                  <a:srgbClr val="7030A0"/>
                </a:solidFill>
                <a:latin typeface="黑体" panose="02010609060101010101" pitchFamily="49" charset="-122"/>
                <a:ea typeface="黑体" panose="02010609060101010101" pitchFamily="49" charset="-122"/>
              </a:rPr>
              <a:t>（二）教育法律与法规</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某中学对违规学生进行罚款，该校的做法</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A</a:t>
            </a:r>
            <a:r>
              <a:rPr lang="zh-CN" altLang="en-US" sz="2800" b="1" dirty="0">
                <a:latin typeface="宋体" panose="02010600030101010101" pitchFamily="2" charset="-122"/>
                <a:ea typeface="宋体" panose="02010600030101010101" pitchFamily="2" charset="-122"/>
              </a:rPr>
              <a:t>合理，学校有自主管理学生的权利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B</a:t>
            </a:r>
            <a:r>
              <a:rPr lang="zh-CN" altLang="en-US" sz="2800" b="1" dirty="0">
                <a:latin typeface="宋体" panose="02010600030101010101" pitchFamily="2" charset="-122"/>
                <a:ea typeface="宋体" panose="02010600030101010101" pitchFamily="2" charset="-122"/>
              </a:rPr>
              <a:t>合法，塑造了良好校风的有效手段</a:t>
            </a: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C</a:t>
            </a:r>
            <a:r>
              <a:rPr lang="zh-CN" altLang="en-US" sz="2800" b="1" dirty="0">
                <a:latin typeface="宋体" panose="02010600030101010101" pitchFamily="2" charset="-122"/>
                <a:ea typeface="宋体" panose="02010600030101010101" pitchFamily="2" charset="-122"/>
              </a:rPr>
              <a:t>不合法，侵犯了学生及其监护人的财产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D</a:t>
            </a:r>
            <a:r>
              <a:rPr lang="zh-CN" altLang="en-US" sz="2800" b="1" dirty="0">
                <a:latin typeface="宋体" panose="02010600030101010101" pitchFamily="2" charset="-122"/>
                <a:ea typeface="宋体" panose="02010600030101010101" pitchFamily="2" charset="-122"/>
              </a:rPr>
              <a:t>不合法，罚款之前应得到主管部门的许可。</a:t>
            </a:r>
          </a:p>
          <a:p>
            <a:pPr marL="91440" indent="-91440" fontAlgn="auto">
              <a:buFont typeface="Tw Cen MT" panose="020B0602020104020603" pitchFamily="34" charset="0"/>
              <a:buChar char=" "/>
              <a:defRPr/>
            </a:pP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26627" name="文本框 1"/>
          <p:cNvSpPr txBox="1">
            <a:spLocks noChangeArrowheads="1"/>
          </p:cNvSpPr>
          <p:nvPr/>
        </p:nvSpPr>
        <p:spPr bwMode="auto">
          <a:xfrm>
            <a:off x="1323975" y="3136900"/>
            <a:ext cx="1582738" cy="646113"/>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C</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 calcmode="lin" valueType="num">
                                      <p:cBhvr additive="base">
                                        <p:cTn id="1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 calcmode="lin" valueType="num">
                                      <p:cBhvr additive="base">
                                        <p:cTn id="1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 calcmode="lin" valueType="num">
                                      <p:cBhvr additive="base">
                                        <p:cTn id="2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6627"/>
                                        </p:tgtEl>
                                        <p:attrNameLst>
                                          <p:attrName>style.visibility</p:attrName>
                                        </p:attrNameLst>
                                      </p:cBhvr>
                                      <p:to>
                                        <p:strVal val="visible"/>
                                      </p:to>
                                    </p:set>
                                    <p:anim calcmode="lin" valueType="num">
                                      <p:cBhvr additive="base">
                                        <p:cTn id="29" dur="500" fill="hold"/>
                                        <p:tgtEl>
                                          <p:spTgt spid="26627"/>
                                        </p:tgtEl>
                                        <p:attrNameLst>
                                          <p:attrName>ppt_x</p:attrName>
                                        </p:attrNameLst>
                                      </p:cBhvr>
                                      <p:tavLst>
                                        <p:tav tm="0">
                                          <p:val>
                                            <p:strVal val="#ppt_x"/>
                                          </p:val>
                                        </p:tav>
                                        <p:tav tm="100000">
                                          <p:val>
                                            <p:strVal val="#ppt_x"/>
                                          </p:val>
                                        </p:tav>
                                      </p:tavLst>
                                    </p:anim>
                                    <p:anim calcmode="lin" valueType="num">
                                      <p:cBhvr additive="base">
                                        <p:cTn id="30"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a:xfrm>
            <a:off x="768350" y="2286000"/>
            <a:ext cx="8116888" cy="4022725"/>
          </a:xfrm>
        </p:spPr>
        <p:txBody>
          <a:bodyPr rtlCol="0">
            <a:noAutofit/>
          </a:bodyPr>
          <a:lstStyle/>
          <a:p>
            <a:pPr marL="91440" indent="-91440" fontAlgn="auto">
              <a:buFont typeface="Tw Cen MT" panose="020B0602020104020603" pitchFamily="34" charset="0"/>
              <a:buChar char=" "/>
              <a:defRPr/>
            </a:pPr>
            <a:r>
              <a:rPr lang="zh-CN" altLang="en-US" sz="2800" b="1" dirty="0" smtClean="0">
                <a:solidFill>
                  <a:srgbClr val="7030A0"/>
                </a:solidFill>
                <a:latin typeface="黑体" panose="02010609060101010101" pitchFamily="49" charset="-122"/>
                <a:ea typeface="黑体" panose="02010609060101010101" pitchFamily="49" charset="-122"/>
              </a:rPr>
              <a:t>（三）教师职业道德规范</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zh-CN" altLang="en-US" sz="2800" b="1" dirty="0" smtClean="0">
                <a:latin typeface="宋体" panose="02010600030101010101" pitchFamily="2" charset="-122"/>
                <a:ea typeface="宋体" panose="02010600030101010101" pitchFamily="2" charset="-122"/>
              </a:rPr>
              <a:t>   主要考核内容：</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中小学职业道德规范（</a:t>
            </a:r>
            <a:r>
              <a:rPr lang="en-US" altLang="zh-CN" sz="2800" b="1" dirty="0" smtClean="0">
                <a:latin typeface="宋体" panose="02010600030101010101" pitchFamily="2" charset="-122"/>
                <a:ea typeface="宋体" panose="02010600030101010101" pitchFamily="2" charset="-122"/>
              </a:rPr>
              <a:t>2008</a:t>
            </a:r>
            <a:r>
              <a:rPr lang="zh-CN" altLang="en-US" sz="2800" b="1" dirty="0" smtClean="0">
                <a:latin typeface="宋体" panose="02010600030101010101" pitchFamily="2" charset="-122"/>
                <a:ea typeface="宋体" panose="02010600030101010101" pitchFamily="2" charset="-122"/>
              </a:rPr>
              <a:t>年）修订</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中小学班主任工作条例</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。（重中之中，材料分析必考，无任何悬念。至少</a:t>
            </a:r>
            <a:r>
              <a:rPr lang="en-US" altLang="zh-CN" sz="2800" b="1" dirty="0" smtClean="0">
                <a:latin typeface="宋体" panose="02010600030101010101" pitchFamily="2" charset="-122"/>
                <a:ea typeface="宋体" panose="02010600030101010101" pitchFamily="2" charset="-122"/>
              </a:rPr>
              <a:t>14</a:t>
            </a:r>
            <a:r>
              <a:rPr lang="zh-CN" altLang="en-US" sz="2800" b="1" dirty="0" smtClean="0">
                <a:latin typeface="宋体" panose="02010600030101010101" pitchFamily="2" charset="-122"/>
                <a:ea typeface="宋体" panose="02010600030101010101" pitchFamily="2" charset="-122"/>
              </a:rPr>
              <a:t>分）</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有位学生讲几片纸屑随意扔在走廊上，王老师路过时顺手捡起并丢进垃圾桶，该学生满脸羞愧。王老师的行为体现的职业道德是</a:t>
            </a:r>
            <a:r>
              <a:rPr lang="en-US" altLang="zh-CN" sz="2800" b="1" dirty="0">
                <a:latin typeface="宋体" panose="02010600030101010101" pitchFamily="2" charset="-122"/>
                <a:ea typeface="宋体" panose="02010600030101010101" pitchFamily="2" charset="-122"/>
              </a:rPr>
              <a:t>(    )  </a:t>
            </a: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A</a:t>
            </a:r>
            <a:r>
              <a:rPr lang="zh-CN" altLang="en-US" sz="2800" b="1" dirty="0">
                <a:latin typeface="宋体" panose="02010600030101010101" pitchFamily="2" charset="-122"/>
                <a:ea typeface="宋体" panose="02010600030101010101" pitchFamily="2" charset="-122"/>
              </a:rPr>
              <a:t>廉洁奉公             </a:t>
            </a:r>
            <a:r>
              <a:rPr lang="zh-CN" altLang="en-US"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B</a:t>
            </a:r>
            <a:r>
              <a:rPr lang="zh-CN" altLang="en-US" sz="2800" b="1" dirty="0">
                <a:latin typeface="宋体" panose="02010600030101010101" pitchFamily="2" charset="-122"/>
                <a:ea typeface="宋体" panose="02010600030101010101" pitchFamily="2" charset="-122"/>
              </a:rPr>
              <a:t>为人师表           </a:t>
            </a:r>
            <a:r>
              <a:rPr lang="zh-CN" altLang="en-US" sz="2800" b="1" dirty="0" smtClean="0">
                <a:latin typeface="宋体" panose="02010600030101010101" pitchFamily="2" charset="-122"/>
                <a:ea typeface="宋体" panose="02010600030101010101" pitchFamily="2" charset="-122"/>
              </a:rPr>
              <a:t>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C</a:t>
            </a:r>
            <a:r>
              <a:rPr lang="zh-CN" altLang="en-US" sz="2800" b="1" dirty="0">
                <a:latin typeface="宋体" panose="02010600030101010101" pitchFamily="2" charset="-122"/>
                <a:ea typeface="宋体" panose="02010600030101010101" pitchFamily="2" charset="-122"/>
              </a:rPr>
              <a:t>爱岗敬业           </a:t>
            </a:r>
            <a:r>
              <a:rPr lang="zh-CN" altLang="en-US"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D</a:t>
            </a:r>
            <a:r>
              <a:rPr lang="zh-CN" altLang="en-US" sz="2800" b="1" dirty="0">
                <a:latin typeface="宋体" panose="02010600030101010101" pitchFamily="2" charset="-122"/>
                <a:ea typeface="宋体" panose="02010600030101010101" pitchFamily="2" charset="-122"/>
              </a:rPr>
              <a:t>热爱学生</a:t>
            </a:r>
          </a:p>
          <a:p>
            <a:pPr marL="91440" indent="-91440" fontAlgn="auto">
              <a:buFont typeface="Tw Cen MT" panose="020B0602020104020603" pitchFamily="34" charset="0"/>
              <a:buChar char=" "/>
              <a:defRPr/>
            </a:pP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27651" name="文本框 1"/>
          <p:cNvSpPr txBox="1">
            <a:spLocks noChangeArrowheads="1"/>
          </p:cNvSpPr>
          <p:nvPr/>
        </p:nvSpPr>
        <p:spPr bwMode="auto">
          <a:xfrm>
            <a:off x="6264275" y="4789085"/>
            <a:ext cx="1582738" cy="646113"/>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B</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 calcmode="lin" valueType="num">
                                      <p:cBhvr additive="base">
                                        <p:cTn id="1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 calcmode="lin" valueType="num">
                                      <p:cBhvr additive="base">
                                        <p:cTn id="1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7651">
                                            <p:txEl>
                                              <p:pRg st="0" end="0"/>
                                            </p:txEl>
                                          </p:spTgt>
                                        </p:tgtEl>
                                        <p:attrNameLst>
                                          <p:attrName>style.visibility</p:attrName>
                                        </p:attrNameLst>
                                      </p:cBhvr>
                                      <p:to>
                                        <p:strVal val="visible"/>
                                      </p:to>
                                    </p:set>
                                    <p:anim calcmode="lin" valueType="num">
                                      <p:cBhvr additive="base">
                                        <p:cTn id="21"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a:xfrm>
            <a:off x="768350" y="2286000"/>
            <a:ext cx="8116888" cy="4022725"/>
          </a:xfrm>
        </p:spPr>
        <p:txBody>
          <a:bodyPr rtlCol="0">
            <a:noAutofit/>
          </a:bodyPr>
          <a:lstStyle/>
          <a:p>
            <a:pPr marL="91440" indent="-91440" fontAlgn="auto">
              <a:buFont typeface="Tw Cen MT" panose="020B0602020104020603" pitchFamily="34" charset="0"/>
              <a:buChar char=" "/>
              <a:defRPr/>
            </a:pPr>
            <a:r>
              <a:rPr lang="zh-CN" altLang="en-US" sz="2800" b="1" dirty="0" smtClean="0">
                <a:solidFill>
                  <a:srgbClr val="7030A0"/>
                </a:solidFill>
                <a:latin typeface="黑体" panose="02010609060101010101" pitchFamily="49" charset="-122"/>
                <a:ea typeface="黑体" panose="02010609060101010101" pitchFamily="49" charset="-122"/>
              </a:rPr>
              <a:t>（四）文化素养</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zh-CN" altLang="en-US" sz="2800" b="1" dirty="0" smtClean="0">
                <a:latin typeface="宋体" panose="02010600030101010101" pitchFamily="2" charset="-122"/>
                <a:ea typeface="宋体" panose="02010600030101010101" pitchFamily="2" charset="-122"/>
              </a:rPr>
              <a:t>   主要考核内容：历史常识、科技发展史常识、科学常识、传统文化知识、中外文学名著、艺术常识。（必考，</a:t>
            </a:r>
            <a:r>
              <a:rPr lang="en-US" altLang="zh-CN" sz="2800" b="1" dirty="0" smtClean="0">
                <a:latin typeface="宋体" panose="02010600030101010101" pitchFamily="2" charset="-122"/>
                <a:ea typeface="宋体" panose="02010600030101010101" pitchFamily="2" charset="-122"/>
              </a:rPr>
              <a:t>9</a:t>
            </a:r>
            <a:r>
              <a:rPr lang="zh-CN" altLang="en-US" sz="2800" b="1" dirty="0" smtClean="0">
                <a:latin typeface="宋体" panose="02010600030101010101" pitchFamily="2" charset="-122"/>
                <a:ea typeface="宋体" panose="02010600030101010101" pitchFamily="2" charset="-122"/>
              </a:rPr>
              <a:t>题左右）</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、杜甫诗句：“丞相祠堂何处寻，锦官城外柏森森”中，锦官城指的是</a:t>
            </a:r>
            <a:r>
              <a:rPr lang="en-US" altLang="zh-CN"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A</a:t>
            </a:r>
            <a:r>
              <a:rPr lang="zh-CN" altLang="en-US" sz="2800" b="1" dirty="0" smtClean="0">
                <a:latin typeface="宋体" panose="02010600030101010101" pitchFamily="2" charset="-122"/>
                <a:ea typeface="宋体" panose="02010600030101010101" pitchFamily="2" charset="-122"/>
              </a:rPr>
              <a:t>开封        </a:t>
            </a:r>
            <a:r>
              <a:rPr lang="en-US" altLang="zh-CN" sz="2800" b="1" dirty="0" smtClean="0">
                <a:latin typeface="宋体" panose="02010600030101010101" pitchFamily="2" charset="-122"/>
                <a:ea typeface="宋体" panose="02010600030101010101" pitchFamily="2" charset="-122"/>
              </a:rPr>
              <a:t>B</a:t>
            </a:r>
            <a:r>
              <a:rPr lang="zh-CN" altLang="en-US" sz="2800" b="1" dirty="0" smtClean="0">
                <a:latin typeface="宋体" panose="02010600030101010101" pitchFamily="2" charset="-122"/>
                <a:ea typeface="宋体" panose="02010600030101010101" pitchFamily="2" charset="-122"/>
              </a:rPr>
              <a:t>北京       </a:t>
            </a:r>
            <a:r>
              <a:rPr lang="en-US" altLang="zh-CN" sz="2800" b="1" dirty="0" smtClean="0">
                <a:latin typeface="宋体" panose="02010600030101010101" pitchFamily="2" charset="-122"/>
                <a:ea typeface="宋体" panose="02010600030101010101" pitchFamily="2" charset="-122"/>
              </a:rPr>
              <a:t>C</a:t>
            </a:r>
            <a:r>
              <a:rPr lang="zh-CN" altLang="en-US" sz="2800" b="1" dirty="0" smtClean="0">
                <a:latin typeface="宋体" panose="02010600030101010101" pitchFamily="2" charset="-122"/>
                <a:ea typeface="宋体" panose="02010600030101010101" pitchFamily="2" charset="-122"/>
              </a:rPr>
              <a:t>南京       </a:t>
            </a:r>
            <a:r>
              <a:rPr lang="en-US" altLang="zh-CN" sz="2800" b="1" dirty="0" smtClean="0">
                <a:latin typeface="宋体" panose="02010600030101010101" pitchFamily="2" charset="-122"/>
                <a:ea typeface="宋体" panose="02010600030101010101" pitchFamily="2" charset="-122"/>
              </a:rPr>
              <a:t>D</a:t>
            </a:r>
            <a:r>
              <a:rPr lang="zh-CN" altLang="en-US" sz="2800" b="1" dirty="0" smtClean="0">
                <a:latin typeface="宋体" panose="02010600030101010101" pitchFamily="2" charset="-122"/>
                <a:ea typeface="宋体" panose="02010600030101010101" pitchFamily="2" charset="-122"/>
              </a:rPr>
              <a:t>成都</a:t>
            </a: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28675" name="文本框 1"/>
          <p:cNvSpPr txBox="1">
            <a:spLocks noChangeArrowheads="1"/>
          </p:cNvSpPr>
          <p:nvPr/>
        </p:nvSpPr>
        <p:spPr bwMode="auto">
          <a:xfrm>
            <a:off x="4826000" y="4502150"/>
            <a:ext cx="619125" cy="646113"/>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D</a:t>
            </a:r>
            <a:endParaRPr lang="zh-CN" altLang="en-US" sz="3600" b="1" dirty="0">
              <a:solidFill>
                <a:srgbClr val="FF0000"/>
              </a:solidFill>
              <a:latin typeface="Times New Roman" pitchFamily="18" charset="0"/>
              <a:ea typeface="华文仿宋" pitchFamily="2" charset="-122"/>
              <a:cs typeface="Times New Roman" pitchFamily="18" charset="0"/>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4614" y="201612"/>
            <a:ext cx="1739386" cy="20843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 calcmode="lin" valueType="num">
                                      <p:cBhvr additive="base">
                                        <p:cTn id="1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8675">
                                            <p:txEl>
                                              <p:pRg st="0" end="0"/>
                                            </p:txEl>
                                          </p:spTgt>
                                        </p:tgtEl>
                                        <p:attrNameLst>
                                          <p:attrName>style.visibility</p:attrName>
                                        </p:attrNameLst>
                                      </p:cBhvr>
                                      <p:to>
                                        <p:strVal val="visible"/>
                                      </p:to>
                                    </p:set>
                                    <p:anim calcmode="lin" valueType="num">
                                      <p:cBhvr additive="base">
                                        <p:cTn id="1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a:xfrm>
            <a:off x="768350" y="2286000"/>
            <a:ext cx="8116888" cy="4022725"/>
          </a:xfrm>
        </p:spPr>
        <p:txBody>
          <a:bodyPr rtlCol="0">
            <a:noAutofit/>
          </a:bodyPr>
          <a:lstStyle/>
          <a:p>
            <a:pPr marL="91440" indent="-91440" fontAlgn="auto">
              <a:buFont typeface="Tw Cen MT" panose="020B0602020104020603" pitchFamily="34" charset="0"/>
              <a:buChar char=" "/>
              <a:defRPr/>
            </a:pPr>
            <a:r>
              <a:rPr lang="zh-CN" altLang="en-US" sz="2800" b="1" dirty="0" smtClean="0">
                <a:solidFill>
                  <a:srgbClr val="7030A0"/>
                </a:solidFill>
                <a:latin typeface="黑体" panose="02010609060101010101" pitchFamily="49" charset="-122"/>
                <a:ea typeface="黑体" panose="02010609060101010101" pitchFamily="49" charset="-122"/>
              </a:rPr>
              <a:t>（四）文化素养</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、连接地中海和大西洋的海峡是</a:t>
            </a:r>
            <a:r>
              <a:rPr lang="en-US" altLang="zh-CN"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A</a:t>
            </a:r>
            <a:r>
              <a:rPr lang="zh-CN" altLang="en-US" sz="2800" b="1" dirty="0" smtClean="0">
                <a:latin typeface="宋体" panose="02010600030101010101" pitchFamily="2" charset="-122"/>
                <a:ea typeface="宋体" panose="02010600030101010101" pitchFamily="2" charset="-122"/>
              </a:rPr>
              <a:t>巴士海峡                    </a:t>
            </a:r>
            <a:r>
              <a:rPr lang="en-US" altLang="zh-CN" sz="2800" b="1" dirty="0" smtClean="0">
                <a:latin typeface="宋体" panose="02010600030101010101" pitchFamily="2" charset="-122"/>
                <a:ea typeface="宋体" panose="02010600030101010101" pitchFamily="2" charset="-122"/>
              </a:rPr>
              <a:t>B</a:t>
            </a:r>
            <a:r>
              <a:rPr lang="zh-CN" altLang="en-US" sz="2800" b="1" dirty="0" smtClean="0">
                <a:latin typeface="宋体" panose="02010600030101010101" pitchFamily="2" charset="-122"/>
                <a:ea typeface="宋体" panose="02010600030101010101" pitchFamily="2" charset="-122"/>
              </a:rPr>
              <a:t>马六甲海峡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C</a:t>
            </a:r>
            <a:r>
              <a:rPr lang="zh-CN" altLang="en-US" sz="2800" b="1" dirty="0" smtClean="0">
                <a:latin typeface="宋体" panose="02010600030101010101" pitchFamily="2" charset="-122"/>
                <a:ea typeface="宋体" panose="02010600030101010101" pitchFamily="2" charset="-122"/>
              </a:rPr>
              <a:t>麦哲伦海峡                  </a:t>
            </a:r>
            <a:r>
              <a:rPr lang="en-US" altLang="zh-CN" sz="2800" b="1" dirty="0" smtClean="0">
                <a:latin typeface="宋体" panose="02010600030101010101" pitchFamily="2" charset="-122"/>
                <a:ea typeface="宋体" panose="02010600030101010101" pitchFamily="2" charset="-122"/>
              </a:rPr>
              <a:t>D</a:t>
            </a:r>
            <a:r>
              <a:rPr lang="zh-CN" altLang="en-US" sz="2800" b="1" dirty="0" smtClean="0">
                <a:latin typeface="宋体" panose="02010600030101010101" pitchFamily="2" charset="-122"/>
                <a:ea typeface="宋体" panose="02010600030101010101" pitchFamily="2" charset="-122"/>
              </a:rPr>
              <a:t>直布罗陀海峡</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a:latin typeface="宋体" panose="02010600030101010101" pitchFamily="2" charset="-122"/>
                <a:ea typeface="宋体" panose="02010600030101010101" pitchFamily="2" charset="-122"/>
              </a:rPr>
              <a:t>3</a:t>
            </a:r>
            <a:r>
              <a:rPr lang="zh-CN" altLang="en-US" sz="2800" b="1" dirty="0" smtClean="0">
                <a:latin typeface="宋体" panose="02010600030101010101" pitchFamily="2" charset="-122"/>
                <a:ea typeface="宋体" panose="02010600030101010101" pitchFamily="2" charset="-122"/>
              </a:rPr>
              <a:t>、下列音乐家中，创作了钢琴曲</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致爱丽丝</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的是</a:t>
            </a:r>
            <a:r>
              <a:rPr lang="en-US" altLang="zh-CN"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A</a:t>
            </a:r>
            <a:r>
              <a:rPr lang="zh-CN" altLang="en-US" sz="2800" b="1" dirty="0" smtClean="0">
                <a:latin typeface="宋体" panose="02010600030101010101" pitchFamily="2" charset="-122"/>
                <a:ea typeface="宋体" panose="02010600030101010101" pitchFamily="2" charset="-122"/>
              </a:rPr>
              <a:t>肖邦     </a:t>
            </a:r>
            <a:r>
              <a:rPr lang="en-US" altLang="zh-CN" sz="2800" b="1" dirty="0" smtClean="0">
                <a:latin typeface="宋体" panose="02010600030101010101" pitchFamily="2" charset="-122"/>
                <a:ea typeface="宋体" panose="02010600030101010101" pitchFamily="2" charset="-122"/>
              </a:rPr>
              <a:t>B</a:t>
            </a:r>
            <a:r>
              <a:rPr lang="zh-CN" altLang="en-US" sz="2800" b="1" dirty="0" smtClean="0">
                <a:latin typeface="宋体" panose="02010600030101010101" pitchFamily="2" charset="-122"/>
                <a:ea typeface="宋体" panose="02010600030101010101" pitchFamily="2" charset="-122"/>
              </a:rPr>
              <a:t>贝多芬    </a:t>
            </a:r>
            <a:r>
              <a:rPr lang="en-US" altLang="zh-CN" sz="2800" b="1" dirty="0" smtClean="0">
                <a:latin typeface="宋体" panose="02010600030101010101" pitchFamily="2" charset="-122"/>
                <a:ea typeface="宋体" panose="02010600030101010101" pitchFamily="2" charset="-122"/>
              </a:rPr>
              <a:t>C</a:t>
            </a:r>
            <a:r>
              <a:rPr lang="zh-CN" altLang="en-US" sz="2800" b="1" dirty="0" smtClean="0">
                <a:latin typeface="宋体" panose="02010600030101010101" pitchFamily="2" charset="-122"/>
                <a:ea typeface="宋体" panose="02010600030101010101" pitchFamily="2" charset="-122"/>
              </a:rPr>
              <a:t>舒伯特        </a:t>
            </a:r>
            <a:r>
              <a:rPr lang="en-US" altLang="zh-CN" sz="2800" b="1" dirty="0" smtClean="0">
                <a:latin typeface="宋体" panose="02010600030101010101" pitchFamily="2" charset="-122"/>
                <a:ea typeface="宋体" panose="02010600030101010101" pitchFamily="2" charset="-122"/>
              </a:rPr>
              <a:t>D</a:t>
            </a:r>
            <a:r>
              <a:rPr lang="zh-CN" altLang="en-US" sz="2800" b="1" dirty="0" smtClean="0">
                <a:latin typeface="宋体" panose="02010600030101010101" pitchFamily="2" charset="-122"/>
                <a:ea typeface="宋体" panose="02010600030101010101" pitchFamily="2" charset="-122"/>
              </a:rPr>
              <a:t>李斯特</a:t>
            </a: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29699" name="文本框 1"/>
          <p:cNvSpPr txBox="1">
            <a:spLocks noChangeArrowheads="1"/>
          </p:cNvSpPr>
          <p:nvPr/>
        </p:nvSpPr>
        <p:spPr bwMode="auto">
          <a:xfrm>
            <a:off x="6532563" y="2714625"/>
            <a:ext cx="619125" cy="646113"/>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D</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
        <p:nvSpPr>
          <p:cNvPr id="29700" name="文本框 5"/>
          <p:cNvSpPr txBox="1">
            <a:spLocks noChangeArrowheads="1"/>
          </p:cNvSpPr>
          <p:nvPr/>
        </p:nvSpPr>
        <p:spPr bwMode="auto">
          <a:xfrm>
            <a:off x="1649413" y="5405438"/>
            <a:ext cx="619125" cy="646112"/>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B</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 calcmode="lin" valueType="num">
                                      <p:cBhvr additive="base">
                                        <p:cTn id="1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 calcmode="lin" valueType="num">
                                      <p:cBhvr additive="base">
                                        <p:cTn id="1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9699">
                                            <p:txEl>
                                              <p:pRg st="0" end="0"/>
                                            </p:txEl>
                                          </p:spTgt>
                                        </p:tgtEl>
                                        <p:attrNameLst>
                                          <p:attrName>style.visibility</p:attrName>
                                        </p:attrNameLst>
                                      </p:cBhvr>
                                      <p:to>
                                        <p:strVal val="visible"/>
                                      </p:to>
                                    </p:set>
                                    <p:anim calcmode="lin" valueType="num">
                                      <p:cBhvr additive="base">
                                        <p:cTn id="21"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additive="base">
                                        <p:cTn id="2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700">
                                            <p:txEl>
                                              <p:pRg st="0" end="0"/>
                                            </p:txEl>
                                          </p:spTgt>
                                        </p:tgtEl>
                                        <p:attrNameLst>
                                          <p:attrName>style.visibility</p:attrName>
                                        </p:attrNameLst>
                                      </p:cBhvr>
                                      <p:to>
                                        <p:strVal val="visible"/>
                                      </p:to>
                                    </p:set>
                                    <p:anim calcmode="lin" valueType="num">
                                      <p:cBhvr additive="base">
                                        <p:cTn id="37" dur="500" fill="hold"/>
                                        <p:tgtEl>
                                          <p:spTgt spid="2970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970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a:xfrm>
            <a:off x="768350" y="2286000"/>
            <a:ext cx="8116888" cy="4022725"/>
          </a:xfrm>
        </p:spPr>
        <p:txBody>
          <a:bodyPr rtlCol="0">
            <a:noAutofit/>
          </a:bodyPr>
          <a:lstStyle/>
          <a:p>
            <a:pPr marL="91440" indent="-91440" fontAlgn="auto">
              <a:buFont typeface="Tw Cen MT" panose="020B0602020104020603" pitchFamily="34" charset="0"/>
              <a:buChar char=" "/>
              <a:defRPr/>
            </a:pPr>
            <a:r>
              <a:rPr lang="zh-CN" altLang="en-US" sz="2800" b="1" dirty="0" smtClean="0">
                <a:solidFill>
                  <a:srgbClr val="7030A0"/>
                </a:solidFill>
                <a:latin typeface="黑体" panose="02010609060101010101" pitchFamily="49" charset="-122"/>
                <a:ea typeface="黑体" panose="02010609060101010101" pitchFamily="49" charset="-122"/>
              </a:rPr>
              <a:t>（四）文化素养</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4</a:t>
            </a:r>
            <a:r>
              <a:rPr lang="zh-CN" altLang="en-US" sz="2800" b="1" dirty="0" smtClean="0">
                <a:latin typeface="宋体" panose="02010600030101010101" pitchFamily="2" charset="-122"/>
                <a:ea typeface="宋体" panose="02010600030101010101" pitchFamily="2" charset="-122"/>
              </a:rPr>
              <a:t>、下列节气不在夏季的是</a:t>
            </a:r>
            <a:r>
              <a:rPr lang="en-US" altLang="zh-CN"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A</a:t>
            </a:r>
            <a:r>
              <a:rPr lang="zh-CN" altLang="en-US" sz="2800" b="1" dirty="0">
                <a:latin typeface="宋体" panose="02010600030101010101" pitchFamily="2" charset="-122"/>
                <a:ea typeface="宋体" panose="02010600030101010101" pitchFamily="2" charset="-122"/>
              </a:rPr>
              <a:t>惊蛰</a:t>
            </a:r>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B</a:t>
            </a:r>
            <a:r>
              <a:rPr lang="zh-CN" altLang="en-US" sz="2800" b="1" dirty="0" smtClean="0">
                <a:latin typeface="宋体" panose="02010600030101010101" pitchFamily="2" charset="-122"/>
                <a:ea typeface="宋体" panose="02010600030101010101" pitchFamily="2" charset="-122"/>
              </a:rPr>
              <a:t>芒种          </a:t>
            </a:r>
            <a:r>
              <a:rPr lang="en-US" altLang="zh-CN" sz="2800" b="1" dirty="0" smtClean="0">
                <a:latin typeface="宋体" panose="02010600030101010101" pitchFamily="2" charset="-122"/>
                <a:ea typeface="宋体" panose="02010600030101010101" pitchFamily="2" charset="-122"/>
              </a:rPr>
              <a:t>C</a:t>
            </a:r>
            <a:r>
              <a:rPr lang="zh-CN" altLang="en-US" sz="2800" b="1" dirty="0" smtClean="0">
                <a:latin typeface="宋体" panose="02010600030101010101" pitchFamily="2" charset="-122"/>
                <a:ea typeface="宋体" panose="02010600030101010101" pitchFamily="2" charset="-122"/>
              </a:rPr>
              <a:t>夏至      </a:t>
            </a:r>
            <a:r>
              <a:rPr lang="en-US" altLang="zh-CN" sz="2800" b="1" dirty="0" smtClean="0">
                <a:latin typeface="宋体" panose="02010600030101010101" pitchFamily="2" charset="-122"/>
                <a:ea typeface="宋体" panose="02010600030101010101" pitchFamily="2" charset="-122"/>
              </a:rPr>
              <a:t>D</a:t>
            </a:r>
            <a:r>
              <a:rPr lang="zh-CN" altLang="en-US" sz="2800" b="1" dirty="0" smtClean="0">
                <a:latin typeface="宋体" panose="02010600030101010101" pitchFamily="2" charset="-122"/>
                <a:ea typeface="宋体" panose="02010600030101010101" pitchFamily="2" charset="-122"/>
              </a:rPr>
              <a:t>小满</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5</a:t>
            </a:r>
            <a:r>
              <a:rPr lang="zh-CN" altLang="en-US" sz="2800" b="1" dirty="0" smtClean="0">
                <a:latin typeface="宋体" panose="02010600030101010101" pitchFamily="2" charset="-122"/>
                <a:ea typeface="宋体" panose="02010600030101010101" pitchFamily="2" charset="-122"/>
              </a:rPr>
              <a:t>、下列对古代年龄别称的解说，不正确的是</a:t>
            </a:r>
            <a:r>
              <a:rPr lang="en-US" altLang="zh-CN"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A</a:t>
            </a:r>
            <a:r>
              <a:rPr lang="zh-CN" altLang="en-US" sz="2800" b="1" dirty="0" smtClean="0">
                <a:latin typeface="宋体" panose="02010600030101010101" pitchFamily="2" charset="-122"/>
                <a:ea typeface="宋体" panose="02010600030101010101" pitchFamily="2" charset="-122"/>
              </a:rPr>
              <a:t>“豆蔻”指女子十七八岁</a:t>
            </a:r>
            <a:r>
              <a:rPr lang="en-US" altLang="zh-CN" sz="2800" b="1" dirty="0" smtClean="0">
                <a:latin typeface="宋体" panose="02010600030101010101" pitchFamily="2" charset="-122"/>
                <a:ea typeface="宋体" panose="02010600030101010101" pitchFamily="2" charset="-122"/>
              </a:rPr>
              <a:t>B</a:t>
            </a:r>
            <a:r>
              <a:rPr lang="zh-CN" altLang="en-US" sz="2800" b="1" dirty="0" smtClean="0">
                <a:latin typeface="宋体" panose="02010600030101010101" pitchFamily="2" charset="-122"/>
                <a:ea typeface="宋体" panose="02010600030101010101" pitchFamily="2" charset="-122"/>
              </a:rPr>
              <a:t>“弱冠指男子二十岁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C</a:t>
            </a:r>
            <a:r>
              <a:rPr lang="zh-CN" altLang="en-US" sz="2800" b="1" dirty="0" smtClean="0">
                <a:latin typeface="宋体" panose="02010600030101010101" pitchFamily="2" charset="-122"/>
                <a:ea typeface="宋体" panose="02010600030101010101" pitchFamily="2" charset="-122"/>
              </a:rPr>
              <a:t>“花甲”指六十岁        </a:t>
            </a:r>
            <a:r>
              <a:rPr lang="en-US" altLang="zh-CN" sz="2800" b="1" dirty="0" smtClean="0">
                <a:latin typeface="宋体" panose="02010600030101010101" pitchFamily="2" charset="-122"/>
                <a:ea typeface="宋体" panose="02010600030101010101" pitchFamily="2" charset="-122"/>
              </a:rPr>
              <a:t>D</a:t>
            </a:r>
            <a:r>
              <a:rPr lang="zh-CN" altLang="en-US" sz="2800" b="1" dirty="0" smtClean="0">
                <a:latin typeface="宋体" panose="02010600030101010101" pitchFamily="2" charset="-122"/>
                <a:ea typeface="宋体" panose="02010600030101010101" pitchFamily="2" charset="-122"/>
              </a:rPr>
              <a:t>“古稀”指七十岁</a:t>
            </a: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30723" name="文本框 1"/>
          <p:cNvSpPr txBox="1">
            <a:spLocks noChangeArrowheads="1"/>
          </p:cNvSpPr>
          <p:nvPr/>
        </p:nvSpPr>
        <p:spPr bwMode="auto">
          <a:xfrm>
            <a:off x="5399088" y="2755900"/>
            <a:ext cx="619125" cy="646113"/>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A</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
        <p:nvSpPr>
          <p:cNvPr id="30724" name="文本框 5"/>
          <p:cNvSpPr txBox="1">
            <a:spLocks noChangeArrowheads="1"/>
          </p:cNvSpPr>
          <p:nvPr/>
        </p:nvSpPr>
        <p:spPr bwMode="auto">
          <a:xfrm>
            <a:off x="1293813" y="4297363"/>
            <a:ext cx="619125" cy="646112"/>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A</a:t>
            </a:r>
            <a:endParaRPr lang="zh-CN" altLang="en-US" sz="3600" b="1" dirty="0">
              <a:solidFill>
                <a:srgbClr val="FF0000"/>
              </a:solidFill>
              <a:latin typeface="Times New Roman" pitchFamily="18" charset="0"/>
              <a:ea typeface="华文仿宋" pitchFamily="2" charset="-122"/>
              <a:cs typeface="Times New Roman" pitchFamily="18" charset="0"/>
            </a:endParaRPr>
          </a:p>
        </p:txBody>
      </p:sp>
      <p:pic>
        <p:nvPicPr>
          <p:cNvPr id="5122" name="Picture 2" descr="http://www.rzbaike.cn/uploads/201301/13594206778vu9LweV_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42496" y="1602551"/>
            <a:ext cx="1742312" cy="16639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 calcmode="lin" valueType="num">
                                      <p:cBhvr additive="base">
                                        <p:cTn id="1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723">
                                            <p:txEl>
                                              <p:pRg st="0" end="0"/>
                                            </p:txEl>
                                          </p:spTgt>
                                        </p:tgtEl>
                                        <p:attrNameLst>
                                          <p:attrName>style.visibility</p:attrName>
                                        </p:attrNameLst>
                                      </p:cBhvr>
                                      <p:to>
                                        <p:strVal val="visible"/>
                                      </p:to>
                                    </p:set>
                                    <p:anim calcmode="lin" valueType="num">
                                      <p:cBhvr additive="base">
                                        <p:cTn id="1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additive="base">
                                        <p:cTn id="2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24">
                                            <p:txEl>
                                              <p:pRg st="0" end="0"/>
                                            </p:txEl>
                                          </p:spTgt>
                                        </p:tgtEl>
                                        <p:attrNameLst>
                                          <p:attrName>style.visibility</p:attrName>
                                        </p:attrNameLst>
                                      </p:cBhvr>
                                      <p:to>
                                        <p:strVal val="visible"/>
                                      </p:to>
                                    </p:set>
                                    <p:anim calcmode="lin" valueType="num">
                                      <p:cBhvr additive="base">
                                        <p:cTn id="37" dur="500" fill="hold"/>
                                        <p:tgtEl>
                                          <p:spTgt spid="3072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7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5" name="内容占位符 4"/>
          <p:cNvSpPr>
            <a:spLocks noGrp="1"/>
          </p:cNvSpPr>
          <p:nvPr>
            <p:ph idx="1"/>
          </p:nvPr>
        </p:nvSpPr>
        <p:spPr>
          <a:xfrm>
            <a:off x="768350" y="2286000"/>
            <a:ext cx="8116888" cy="4022725"/>
          </a:xfrm>
        </p:spPr>
        <p:txBody>
          <a:bodyPr rtlCol="0">
            <a:noAutofit/>
          </a:bodyPr>
          <a:lstStyle/>
          <a:p>
            <a:pPr marL="91440" indent="-91440" fontAlgn="auto">
              <a:buFont typeface="Tw Cen MT" panose="020B0602020104020603" pitchFamily="34" charset="0"/>
              <a:buChar char=" "/>
              <a:defRPr/>
            </a:pPr>
            <a:r>
              <a:rPr lang="zh-CN" altLang="en-US" sz="2800" b="1" dirty="0" smtClean="0">
                <a:solidFill>
                  <a:srgbClr val="7030A0"/>
                </a:solidFill>
                <a:latin typeface="黑体" panose="02010609060101010101" pitchFamily="49" charset="-122"/>
                <a:ea typeface="黑体" panose="02010609060101010101" pitchFamily="49" charset="-122"/>
              </a:rPr>
              <a:t>（五）基本能力</a:t>
            </a:r>
            <a:endParaRPr lang="en-US" altLang="zh-CN" sz="2800" b="1" dirty="0">
              <a:solidFill>
                <a:srgbClr val="7030A0"/>
              </a:solidFill>
              <a:latin typeface="黑体" panose="02010609060101010101" pitchFamily="49" charset="-122"/>
              <a:ea typeface="黑体" panose="02010609060101010101" pitchFamily="49" charset="-122"/>
            </a:endParaRPr>
          </a:p>
          <a:p>
            <a:pPr marL="91440" indent="-91440" fontAlgn="auto">
              <a:buFont typeface="Tw Cen MT" panose="020B0602020104020603" pitchFamily="34" charset="0"/>
              <a:buChar char=" "/>
              <a:defRPr/>
            </a:pPr>
            <a:r>
              <a:rPr lang="zh-CN" altLang="en-US" sz="2800" b="1" dirty="0" smtClean="0">
                <a:latin typeface="宋体" panose="02010600030101010101" pitchFamily="2" charset="-122"/>
                <a:ea typeface="宋体" panose="02010600030101010101" pitchFamily="2" charset="-122"/>
              </a:rPr>
              <a:t>   主要考核内容：信息处理能力、逻辑思维能力、阅读理解能力、写作能力（</a:t>
            </a:r>
            <a:r>
              <a:rPr lang="en-US" altLang="zh-CN" sz="2800" b="1" dirty="0">
                <a:latin typeface="宋体" panose="02010600030101010101" pitchFamily="2" charset="-122"/>
                <a:ea typeface="宋体" panose="02010600030101010101" pitchFamily="2" charset="-122"/>
              </a:rPr>
              <a:t>4</a:t>
            </a:r>
            <a:r>
              <a:rPr lang="zh-CN" altLang="en-US" sz="2800" b="1" dirty="0" smtClean="0">
                <a:latin typeface="宋体" panose="02010600030101010101" pitchFamily="2" charset="-122"/>
                <a:ea typeface="宋体" panose="02010600030101010101" pitchFamily="2" charset="-122"/>
              </a:rPr>
              <a:t>题选择左右，两道大题，总计分值约</a:t>
            </a:r>
            <a:r>
              <a:rPr lang="en-US" altLang="zh-CN" sz="2800" b="1" dirty="0" smtClean="0">
                <a:latin typeface="宋体" panose="02010600030101010101" pitchFamily="2" charset="-122"/>
                <a:ea typeface="宋体" panose="02010600030101010101" pitchFamily="2" charset="-122"/>
              </a:rPr>
              <a:t>72</a:t>
            </a:r>
            <a:r>
              <a:rPr lang="zh-CN" altLang="en-US" sz="2800" b="1" dirty="0" smtClean="0">
                <a:latin typeface="宋体" panose="02010600030101010101" pitchFamily="2" charset="-122"/>
                <a:ea typeface="宋体" panose="02010600030101010101" pitchFamily="2" charset="-122"/>
              </a:rPr>
              <a:t>分左右）</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、在</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WORD</a:t>
            </a:r>
            <a:r>
              <a:rPr lang="zh-CN" altLang="en-US" sz="2800" b="1" dirty="0" smtClean="0">
                <a:latin typeface="宋体" panose="02010600030101010101" pitchFamily="2" charset="-122"/>
                <a:ea typeface="宋体" panose="02010600030101010101" pitchFamily="2" charset="-122"/>
              </a:rPr>
              <a:t>“字体”对话框中，不能对文字进行操作的是</a:t>
            </a:r>
            <a:r>
              <a:rPr lang="en-US" altLang="zh-CN" sz="2800" b="1" dirty="0" smtClean="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  </a:t>
            </a: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A</a:t>
            </a:r>
            <a:r>
              <a:rPr lang="zh-CN" altLang="en-US" sz="2800" b="1" dirty="0">
                <a:latin typeface="宋体" panose="02010600030101010101" pitchFamily="2" charset="-122"/>
                <a:ea typeface="宋体" panose="02010600030101010101" pitchFamily="2" charset="-122"/>
              </a:rPr>
              <a:t>缩进</a:t>
            </a:r>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B</a:t>
            </a:r>
            <a:r>
              <a:rPr lang="zh-CN" altLang="en-US" sz="2800" b="1" dirty="0" smtClean="0">
                <a:latin typeface="宋体" panose="02010600030101010101" pitchFamily="2" charset="-122"/>
                <a:ea typeface="宋体" panose="02010600030101010101" pitchFamily="2" charset="-122"/>
              </a:rPr>
              <a:t>字符</a:t>
            </a:r>
            <a:r>
              <a:rPr lang="zh-CN" altLang="en-US" sz="2800" b="1" dirty="0">
                <a:latin typeface="宋体" panose="02010600030101010101" pitchFamily="2" charset="-122"/>
                <a:ea typeface="宋体" panose="02010600030101010101" pitchFamily="2" charset="-122"/>
              </a:rPr>
              <a:t>间距</a:t>
            </a:r>
            <a:r>
              <a:rPr lang="zh-CN" altLang="en-US" sz="2800" b="1" dirty="0" smtClean="0">
                <a:latin typeface="宋体" panose="02010600030101010101" pitchFamily="2" charset="-122"/>
                <a:ea typeface="宋体" panose="02010600030101010101" pitchFamily="2" charset="-122"/>
              </a:rPr>
              <a:t>       </a:t>
            </a:r>
            <a:endParaRPr lang="en-US" altLang="zh-CN" sz="2800" b="1" dirty="0" smtClean="0">
              <a:latin typeface="宋体" panose="02010600030101010101" pitchFamily="2" charset="-122"/>
              <a:ea typeface="宋体" panose="02010600030101010101" pitchFamily="2" charset="-122"/>
            </a:endParaRPr>
          </a:p>
          <a:p>
            <a:pPr marL="91440" indent="-91440" fontAlgn="auto">
              <a:buFont typeface="Tw Cen MT" panose="020B0602020104020603" pitchFamily="34" charset="0"/>
              <a:buChar char=" "/>
              <a:defRPr/>
            </a:pPr>
            <a:r>
              <a:rPr lang="en-US" altLang="zh-CN" sz="2800" b="1" dirty="0" smtClean="0">
                <a:latin typeface="宋体" panose="02010600030101010101" pitchFamily="2" charset="-122"/>
                <a:ea typeface="宋体" panose="02010600030101010101" pitchFamily="2" charset="-122"/>
              </a:rPr>
              <a:t>C</a:t>
            </a:r>
            <a:r>
              <a:rPr lang="zh-CN" altLang="en-US" sz="2800" b="1" dirty="0">
                <a:latin typeface="宋体" panose="02010600030101010101" pitchFamily="2" charset="-122"/>
                <a:ea typeface="宋体" panose="02010600030101010101" pitchFamily="2" charset="-122"/>
              </a:rPr>
              <a:t>字形</a:t>
            </a:r>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D</a:t>
            </a:r>
            <a:r>
              <a:rPr lang="zh-CN" altLang="en-US" sz="2800" b="1" dirty="0">
                <a:latin typeface="宋体" panose="02010600030101010101" pitchFamily="2" charset="-122"/>
                <a:ea typeface="宋体" panose="02010600030101010101" pitchFamily="2" charset="-122"/>
              </a:rPr>
              <a:t>字体颜色</a:t>
            </a:r>
            <a:endParaRPr lang="en-US" altLang="zh-CN" sz="2800" b="1" dirty="0" smtClean="0">
              <a:latin typeface="宋体" panose="02010600030101010101" pitchFamily="2" charset="-122"/>
              <a:ea typeface="宋体" panose="02010600030101010101" pitchFamily="2" charset="-122"/>
            </a:endParaRPr>
          </a:p>
          <a:p>
            <a:pPr marL="0" indent="0" algn="ctr" fontAlgn="auto">
              <a:buFont typeface="Tw Cen MT" panose="020B0602020104020603" pitchFamily="34" charset="0"/>
              <a:buNone/>
              <a:defRPr/>
            </a:pPr>
            <a:endParaRPr lang="en-US" altLang="zh-CN" sz="2800" b="1" dirty="0">
              <a:latin typeface="宋体" panose="02010600030101010101" pitchFamily="2" charset="-122"/>
              <a:ea typeface="宋体" panose="02010600030101010101" pitchFamily="2" charset="-122"/>
            </a:endParaRPr>
          </a:p>
        </p:txBody>
      </p:sp>
      <p:sp>
        <p:nvSpPr>
          <p:cNvPr id="31747" name="文本框 1"/>
          <p:cNvSpPr txBox="1">
            <a:spLocks noChangeArrowheads="1"/>
          </p:cNvSpPr>
          <p:nvPr/>
        </p:nvSpPr>
        <p:spPr bwMode="auto">
          <a:xfrm>
            <a:off x="2711450" y="4475163"/>
            <a:ext cx="619125" cy="646112"/>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A</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 calcmode="lin" valueType="num">
                                      <p:cBhvr additive="base">
                                        <p:cTn id="1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 calcmode="lin" valueType="num">
                                      <p:cBhvr additive="base">
                                        <p:cTn id="1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1747">
                                            <p:txEl>
                                              <p:pRg st="0" end="0"/>
                                            </p:txEl>
                                          </p:spTgt>
                                        </p:tgtEl>
                                        <p:attrNameLst>
                                          <p:attrName>style.visibility</p:attrName>
                                        </p:attrNameLst>
                                      </p:cBhvr>
                                      <p:to>
                                        <p:strVal val="visible"/>
                                      </p:to>
                                    </p:set>
                                    <p:anim calcmode="lin" valueType="num">
                                      <p:cBhvr additive="base">
                                        <p:cTn id="21"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考试概述</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14338" name="内容占位符 4"/>
          <p:cNvSpPr>
            <a:spLocks noGrp="1"/>
          </p:cNvSpPr>
          <p:nvPr>
            <p:ph idx="1"/>
          </p:nvPr>
        </p:nvSpPr>
        <p:spPr/>
        <p:txBody>
          <a:bodyPr/>
          <a:lstStyle/>
          <a:p>
            <a:r>
              <a:rPr lang="zh-CN" altLang="en-US" sz="2800" b="1" dirty="0" smtClean="0">
                <a:solidFill>
                  <a:srgbClr val="7030A0"/>
                </a:solidFill>
                <a:latin typeface="黑体" pitchFamily="49" charset="-122"/>
                <a:ea typeface="黑体" pitchFamily="49" charset="-122"/>
              </a:rPr>
              <a:t>考试形式？</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笔试</a:t>
            </a:r>
            <a:r>
              <a:rPr lang="en-US" altLang="zh-CN" sz="2800" b="1" dirty="0" smtClean="0">
                <a:latin typeface="宋体" charset="-122"/>
                <a:ea typeface="宋体" charset="-122"/>
              </a:rPr>
              <a:t>+</a:t>
            </a:r>
            <a:r>
              <a:rPr lang="zh-CN" altLang="en-US" sz="2800" b="1" dirty="0" smtClean="0">
                <a:latin typeface="宋体" charset="-122"/>
                <a:ea typeface="宋体" charset="-122"/>
              </a:rPr>
              <a:t>面试！</a:t>
            </a:r>
            <a:endParaRPr lang="en-US" altLang="zh-CN" sz="2800" b="1" dirty="0" smtClean="0">
              <a:latin typeface="宋体" charset="-122"/>
              <a:ea typeface="宋体" charset="-122"/>
            </a:endParaRPr>
          </a:p>
          <a:p>
            <a:endParaRPr lang="en-US" altLang="zh-CN" sz="2800" b="1" dirty="0" smtClean="0">
              <a:latin typeface="宋体" charset="-122"/>
              <a:ea typeface="宋体" charset="-122"/>
            </a:endParaRPr>
          </a:p>
          <a:p>
            <a:r>
              <a:rPr lang="zh-CN" altLang="en-US" sz="2800" b="1" dirty="0" smtClean="0">
                <a:solidFill>
                  <a:srgbClr val="7030A0"/>
                </a:solidFill>
                <a:latin typeface="黑体" pitchFamily="49" charset="-122"/>
                <a:ea typeface="黑体" pitchFamily="49" charset="-122"/>
              </a:rPr>
              <a:t>考试时间？</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笔试：</a:t>
            </a:r>
            <a:r>
              <a:rPr lang="en-US" altLang="zh-CN" sz="2800" b="1" dirty="0" smtClean="0">
                <a:latin typeface="宋体" charset="-122"/>
                <a:ea typeface="宋体" charset="-122"/>
              </a:rPr>
              <a:t>11</a:t>
            </a:r>
            <a:r>
              <a:rPr lang="zh-CN" altLang="en-US" sz="2800" b="1" dirty="0" smtClean="0">
                <a:latin typeface="宋体" charset="-122"/>
                <a:ea typeface="宋体" charset="-122"/>
              </a:rPr>
              <a:t>月   </a:t>
            </a:r>
            <a:r>
              <a:rPr lang="en-US" altLang="zh-CN" sz="2800" b="1" dirty="0" smtClean="0">
                <a:latin typeface="宋体" charset="-122"/>
                <a:ea typeface="宋体" charset="-122"/>
              </a:rPr>
              <a:t>+    3</a:t>
            </a:r>
            <a:r>
              <a:rPr lang="zh-CN" altLang="en-US" sz="2800" b="1" dirty="0" smtClean="0">
                <a:latin typeface="宋体" charset="-122"/>
                <a:ea typeface="宋体" charset="-122"/>
              </a:rPr>
              <a:t>月   （</a:t>
            </a:r>
            <a:r>
              <a:rPr lang="en-US" altLang="zh-CN" sz="2800" b="1" dirty="0" smtClean="0">
                <a:latin typeface="宋体" charset="-122"/>
                <a:ea typeface="宋体" charset="-122"/>
              </a:rPr>
              <a:t>11</a:t>
            </a:r>
            <a:r>
              <a:rPr lang="zh-CN" altLang="en-US" sz="2800" b="1" dirty="0" smtClean="0">
                <a:latin typeface="宋体" charset="-122"/>
                <a:ea typeface="宋体" charset="-122"/>
              </a:rPr>
              <a:t>月尤为重要）</a:t>
            </a:r>
            <a:endParaRPr lang="en-US" altLang="zh-CN" sz="2800" b="1" dirty="0" smtClean="0">
              <a:latin typeface="宋体" charset="-122"/>
              <a:ea typeface="宋体" charset="-122"/>
            </a:endParaRPr>
          </a:p>
          <a:p>
            <a:r>
              <a:rPr lang="zh-CN" altLang="en-US" sz="2800" b="1" dirty="0" smtClean="0">
                <a:latin typeface="宋体" charset="-122"/>
                <a:ea typeface="宋体" charset="-122"/>
              </a:rPr>
              <a:t>面试：</a:t>
            </a:r>
            <a:r>
              <a:rPr lang="en-US" altLang="zh-CN" sz="2800" b="1" dirty="0" smtClean="0">
                <a:latin typeface="宋体" charset="-122"/>
                <a:ea typeface="宋体" charset="-122"/>
              </a:rPr>
              <a:t>12</a:t>
            </a:r>
            <a:r>
              <a:rPr lang="zh-CN" altLang="en-US" sz="2800" b="1" dirty="0" smtClean="0">
                <a:latin typeface="宋体" charset="-122"/>
                <a:ea typeface="宋体" charset="-122"/>
              </a:rPr>
              <a:t>月、</a:t>
            </a:r>
            <a:r>
              <a:rPr lang="en-US" altLang="zh-CN" sz="2800" b="1" dirty="0" smtClean="0">
                <a:latin typeface="宋体" charset="-122"/>
                <a:ea typeface="宋体" charset="-122"/>
              </a:rPr>
              <a:t>1</a:t>
            </a:r>
            <a:r>
              <a:rPr lang="zh-CN" altLang="en-US" sz="2800" b="1" dirty="0" smtClean="0">
                <a:latin typeface="宋体" charset="-122"/>
                <a:ea typeface="宋体" charset="-122"/>
              </a:rPr>
              <a:t>月左右   </a:t>
            </a:r>
            <a:r>
              <a:rPr lang="en-US" altLang="zh-CN" sz="2800" b="1" dirty="0" smtClean="0">
                <a:latin typeface="宋体" charset="-122"/>
                <a:ea typeface="宋体" charset="-122"/>
              </a:rPr>
              <a:t>+   5</a:t>
            </a:r>
            <a:r>
              <a:rPr lang="zh-CN" altLang="en-US" sz="2800" b="1" dirty="0" smtClean="0">
                <a:latin typeface="宋体" charset="-122"/>
                <a:ea typeface="宋体" charset="-122"/>
              </a:rPr>
              <a:t>月</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7403" y="318907"/>
            <a:ext cx="2224174" cy="30634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 calcmode="lin" valueType="num">
                                      <p:cBhvr additive="base">
                                        <p:cTn id="7" dur="5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8">
                                            <p:txEl>
                                              <p:pRg st="1" end="1"/>
                                            </p:txEl>
                                          </p:spTgt>
                                        </p:tgtEl>
                                        <p:attrNameLst>
                                          <p:attrName>style.visibility</p:attrName>
                                        </p:attrNameLst>
                                      </p:cBhvr>
                                      <p:to>
                                        <p:strVal val="visible"/>
                                      </p:to>
                                    </p:set>
                                    <p:anim calcmode="lin" valueType="num">
                                      <p:cBhvr additive="base">
                                        <p:cTn id="13" dur="5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anim calcmode="lin" valueType="num">
                                      <p:cBhvr additive="base">
                                        <p:cTn id="19" dur="5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338">
                                            <p:txEl>
                                              <p:pRg st="4" end="4"/>
                                            </p:txEl>
                                          </p:spTgt>
                                        </p:tgtEl>
                                        <p:attrNameLst>
                                          <p:attrName>style.visibility</p:attrName>
                                        </p:attrNameLst>
                                      </p:cBhvr>
                                      <p:to>
                                        <p:strVal val="visible"/>
                                      </p:to>
                                    </p:set>
                                    <p:anim calcmode="lin" valueType="num">
                                      <p:cBhvr additive="base">
                                        <p:cTn id="25" dur="5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338">
                                            <p:txEl>
                                              <p:pRg st="5" end="5"/>
                                            </p:txEl>
                                          </p:spTgt>
                                        </p:tgtEl>
                                        <p:attrNameLst>
                                          <p:attrName>style.visibility</p:attrName>
                                        </p:attrNameLst>
                                      </p:cBhvr>
                                      <p:to>
                                        <p:strVal val="visible"/>
                                      </p:to>
                                    </p:set>
                                    <p:anim calcmode="lin" valueType="num">
                                      <p:cBhvr additive="base">
                                        <p:cTn id="31" dur="5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32770" name="内容占位符 4"/>
          <p:cNvSpPr>
            <a:spLocks noGrp="1"/>
          </p:cNvSpPr>
          <p:nvPr>
            <p:ph idx="1"/>
          </p:nvPr>
        </p:nvSpPr>
        <p:spPr>
          <a:xfrm>
            <a:off x="768350" y="2286000"/>
            <a:ext cx="8116888" cy="4022725"/>
          </a:xfrm>
        </p:spPr>
        <p:txBody>
          <a:bodyPr/>
          <a:lstStyle/>
          <a:p>
            <a:r>
              <a:rPr lang="zh-CN" altLang="en-US" sz="2800" b="1" dirty="0" smtClean="0">
                <a:solidFill>
                  <a:srgbClr val="7030A0"/>
                </a:solidFill>
                <a:latin typeface="黑体" pitchFamily="49" charset="-122"/>
                <a:ea typeface="黑体" pitchFamily="49" charset="-122"/>
              </a:rPr>
              <a:t>（五）基本能力</a:t>
            </a:r>
            <a:endParaRPr lang="en-US" altLang="zh-CN" sz="2800" b="1" dirty="0" smtClean="0">
              <a:solidFill>
                <a:srgbClr val="7030A0"/>
              </a:solidFill>
              <a:latin typeface="黑体" pitchFamily="49" charset="-122"/>
              <a:ea typeface="黑体" pitchFamily="49" charset="-122"/>
            </a:endParaRPr>
          </a:p>
          <a:p>
            <a:r>
              <a:rPr lang="en-US" altLang="zh-CN" sz="2800" b="1" dirty="0" smtClean="0">
                <a:latin typeface="宋体" charset="-122"/>
                <a:ea typeface="宋体" charset="-122"/>
              </a:rPr>
              <a:t>2</a:t>
            </a:r>
            <a:r>
              <a:rPr lang="zh-CN" altLang="en-US" sz="2800" b="1" dirty="0" smtClean="0">
                <a:latin typeface="宋体" charset="-122"/>
                <a:ea typeface="宋体" charset="-122"/>
              </a:rPr>
              <a:t>、上机考试前，教练对</a:t>
            </a:r>
            <a:r>
              <a:rPr lang="en-US" altLang="zh-CN" sz="2800" b="1" dirty="0" smtClean="0">
                <a:latin typeface="宋体" charset="-122"/>
                <a:ea typeface="宋体" charset="-122"/>
              </a:rPr>
              <a:t>A</a:t>
            </a:r>
            <a:r>
              <a:rPr lang="zh-CN" altLang="en-US" sz="2800" b="1" dirty="0" smtClean="0">
                <a:latin typeface="宋体" charset="-122"/>
                <a:ea typeface="宋体" charset="-122"/>
              </a:rPr>
              <a:t>组学员成绩做了预测，张教练说：我估计组长或副组长能考满分。李教练说：这个组人不会有人考满分。赵教练说：我认为会有学员考满分，模拟考试时这个组经常有人考满分。结果证明三位教练只有一个人说对。据此，下列选项必然正确的是</a:t>
            </a:r>
            <a:r>
              <a:rPr lang="en-US" altLang="zh-CN" sz="2800" b="1" dirty="0" smtClean="0">
                <a:latin typeface="宋体" charset="-122"/>
                <a:ea typeface="宋体" charset="-122"/>
              </a:rPr>
              <a:t>(     )  </a:t>
            </a:r>
          </a:p>
          <a:p>
            <a:r>
              <a:rPr lang="en-US" altLang="zh-CN" sz="2800" b="1" dirty="0" smtClean="0">
                <a:latin typeface="宋体" charset="-122"/>
                <a:ea typeface="宋体" charset="-122"/>
              </a:rPr>
              <a:t>A</a:t>
            </a:r>
            <a:r>
              <a:rPr lang="zh-CN" altLang="en-US" sz="2800" b="1" dirty="0" smtClean="0">
                <a:latin typeface="宋体" charset="-122"/>
                <a:ea typeface="宋体" charset="-122"/>
              </a:rPr>
              <a:t>全组都考了满分            </a:t>
            </a:r>
            <a:r>
              <a:rPr lang="en-US" altLang="zh-CN" sz="2800" b="1" dirty="0" smtClean="0">
                <a:latin typeface="宋体" charset="-122"/>
                <a:ea typeface="宋体" charset="-122"/>
              </a:rPr>
              <a:t>B</a:t>
            </a:r>
            <a:r>
              <a:rPr lang="zh-CN" altLang="en-US" sz="2800" b="1" dirty="0" smtClean="0">
                <a:latin typeface="宋体" charset="-122"/>
                <a:ea typeface="宋体" charset="-122"/>
              </a:rPr>
              <a:t>全组都没考满分</a:t>
            </a:r>
            <a:endParaRPr lang="en-US" altLang="zh-CN" sz="2800" b="1" dirty="0" smtClean="0">
              <a:latin typeface="宋体" charset="-122"/>
              <a:ea typeface="宋体" charset="-122"/>
            </a:endParaRPr>
          </a:p>
          <a:p>
            <a:r>
              <a:rPr lang="en-US" altLang="zh-CN" sz="2800" b="1" dirty="0" smtClean="0">
                <a:latin typeface="宋体" charset="-122"/>
                <a:ea typeface="宋体" charset="-122"/>
              </a:rPr>
              <a:t>C</a:t>
            </a:r>
            <a:r>
              <a:rPr lang="zh-CN" altLang="en-US" sz="2800" b="1" dirty="0" smtClean="0">
                <a:latin typeface="宋体" charset="-122"/>
                <a:ea typeface="宋体" charset="-122"/>
              </a:rPr>
              <a:t>组长考了满分              </a:t>
            </a:r>
            <a:r>
              <a:rPr lang="en-US" altLang="zh-CN" sz="2800" b="1" dirty="0" smtClean="0">
                <a:latin typeface="宋体" charset="-122"/>
                <a:ea typeface="宋体" charset="-122"/>
              </a:rPr>
              <a:t>D</a:t>
            </a:r>
            <a:r>
              <a:rPr lang="zh-CN" altLang="en-US" sz="2800" b="1" dirty="0" smtClean="0">
                <a:latin typeface="宋体" charset="-122"/>
                <a:ea typeface="宋体" charset="-122"/>
              </a:rPr>
              <a:t>副组长考了满分</a:t>
            </a:r>
            <a:endParaRPr lang="en-US" altLang="zh-CN" sz="2800" b="1" dirty="0" smtClean="0">
              <a:latin typeface="宋体" charset="-122"/>
              <a:ea typeface="宋体" charset="-122"/>
            </a:endParaRPr>
          </a:p>
        </p:txBody>
      </p:sp>
      <p:sp>
        <p:nvSpPr>
          <p:cNvPr id="32771" name="文本框 1"/>
          <p:cNvSpPr txBox="1">
            <a:spLocks noChangeArrowheads="1"/>
          </p:cNvSpPr>
          <p:nvPr/>
        </p:nvSpPr>
        <p:spPr bwMode="auto">
          <a:xfrm>
            <a:off x="4517231" y="4718075"/>
            <a:ext cx="619125" cy="641350"/>
          </a:xfrm>
          <a:prstGeom prst="rect">
            <a:avLst/>
          </a:prstGeom>
          <a:noFill/>
          <a:ln w="9525">
            <a:noFill/>
            <a:miter lim="800000"/>
            <a:headEnd/>
            <a:tailEnd/>
          </a:ln>
        </p:spPr>
        <p:txBody>
          <a:bodyPr>
            <a:spAutoFit/>
          </a:bodyPr>
          <a:lstStyle/>
          <a:p>
            <a:r>
              <a:rPr lang="en-US" altLang="zh-CN" sz="3600" b="1" dirty="0">
                <a:solidFill>
                  <a:srgbClr val="FF0000"/>
                </a:solidFill>
                <a:latin typeface="Times New Roman" pitchFamily="18" charset="0"/>
                <a:ea typeface="华文仿宋" pitchFamily="2" charset="-122"/>
                <a:cs typeface="Times New Roman" pitchFamily="18" charset="0"/>
              </a:rPr>
              <a:t>B</a:t>
            </a:r>
            <a:endParaRPr lang="zh-CN" altLang="en-US" sz="3600" b="1" dirty="0">
              <a:solidFill>
                <a:srgbClr val="FF0000"/>
              </a:solidFill>
              <a:latin typeface="Times New Roman" pitchFamily="18" charset="0"/>
              <a:ea typeface="华文仿宋"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0">
                                            <p:txEl>
                                              <p:pRg st="1" end="1"/>
                                            </p:txEl>
                                          </p:spTgt>
                                        </p:tgtEl>
                                        <p:attrNameLst>
                                          <p:attrName>style.visibility</p:attrName>
                                        </p:attrNameLst>
                                      </p:cBhvr>
                                      <p:to>
                                        <p:strVal val="visible"/>
                                      </p:to>
                                    </p:set>
                                    <p:anim calcmode="lin" valueType="num">
                                      <p:cBhvr additive="base">
                                        <p:cTn id="7" dur="500" fill="hold"/>
                                        <p:tgtEl>
                                          <p:spTgt spid="3277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0">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0">
                                            <p:txEl>
                                              <p:pRg st="2" end="2"/>
                                            </p:txEl>
                                          </p:spTgt>
                                        </p:tgtEl>
                                        <p:attrNameLst>
                                          <p:attrName>style.visibility</p:attrName>
                                        </p:attrNameLst>
                                      </p:cBhvr>
                                      <p:to>
                                        <p:strVal val="visible"/>
                                      </p:to>
                                    </p:set>
                                    <p:anim calcmode="lin" valueType="num">
                                      <p:cBhvr additive="base">
                                        <p:cTn id="11" dur="5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770">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770">
                                            <p:txEl>
                                              <p:pRg st="3" end="3"/>
                                            </p:txEl>
                                          </p:spTgt>
                                        </p:tgtEl>
                                        <p:attrNameLst>
                                          <p:attrName>style.visibility</p:attrName>
                                        </p:attrNameLst>
                                      </p:cBhvr>
                                      <p:to>
                                        <p:strVal val="visible"/>
                                      </p:to>
                                    </p:set>
                                    <p:anim calcmode="lin" valueType="num">
                                      <p:cBhvr additive="base">
                                        <p:cTn id="15" dur="500" fill="hold"/>
                                        <p:tgtEl>
                                          <p:spTgt spid="32770">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7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2771">
                                            <p:txEl>
                                              <p:pRg st="0" end="0"/>
                                            </p:txEl>
                                          </p:spTgt>
                                        </p:tgtEl>
                                        <p:attrNameLst>
                                          <p:attrName>style.visibility</p:attrName>
                                        </p:attrNameLst>
                                      </p:cBhvr>
                                      <p:to>
                                        <p:strVal val="visible"/>
                                      </p:to>
                                    </p:set>
                                    <p:anim calcmode="lin" valueType="num">
                                      <p:cBhvr additive="base">
                                        <p:cTn id="21"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smtClean="0">
                <a:solidFill>
                  <a:srgbClr val="FF0000"/>
                </a:solidFill>
                <a:latin typeface="隶书" pitchFamily="49" charset="-122"/>
                <a:ea typeface="隶书" pitchFamily="49" charset="-122"/>
              </a:rPr>
              <a:t>教育知识与能力（中学）</a:t>
            </a:r>
          </a:p>
        </p:txBody>
      </p:sp>
      <p:sp>
        <p:nvSpPr>
          <p:cNvPr id="38915" name="内容占位符 4"/>
          <p:cNvSpPr>
            <a:spLocks noGrp="1"/>
          </p:cNvSpPr>
          <p:nvPr>
            <p:ph idx="4294967295"/>
          </p:nvPr>
        </p:nvSpPr>
        <p:spPr/>
        <p:txBody>
          <a:bodyPr/>
          <a:lstStyle/>
          <a:p>
            <a:pPr algn="ctr"/>
            <a:r>
              <a:rPr lang="zh-CN" altLang="en-US" sz="2800" b="1" dirty="0" smtClean="0">
                <a:solidFill>
                  <a:srgbClr val="7030A0"/>
                </a:solidFill>
                <a:latin typeface="黑体" pitchFamily="49" charset="-122"/>
                <a:ea typeface="黑体" pitchFamily="49" charset="-122"/>
              </a:rPr>
              <a:t>试卷题型结构</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一、选择题，</a:t>
            </a:r>
            <a:r>
              <a:rPr lang="en-US" altLang="zh-CN" sz="2800" b="1" dirty="0" smtClean="0">
                <a:latin typeface="宋体" charset="-122"/>
                <a:ea typeface="宋体" charset="-122"/>
              </a:rPr>
              <a:t>21</a:t>
            </a:r>
            <a:r>
              <a:rPr lang="zh-CN" altLang="en-US" sz="2800" b="1" dirty="0" smtClean="0">
                <a:latin typeface="宋体" charset="-122"/>
                <a:ea typeface="宋体" charset="-122"/>
              </a:rPr>
              <a:t>*</a:t>
            </a:r>
            <a:r>
              <a:rPr lang="en-US" altLang="zh-CN" sz="2800" b="1" dirty="0" smtClean="0">
                <a:latin typeface="宋体" charset="-122"/>
                <a:ea typeface="宋体" charset="-122"/>
              </a:rPr>
              <a:t>2=42</a:t>
            </a:r>
            <a:r>
              <a:rPr lang="zh-CN" altLang="en-US" sz="2800" b="1" dirty="0" smtClean="0">
                <a:latin typeface="宋体" charset="-122"/>
                <a:ea typeface="宋体" charset="-122"/>
              </a:rPr>
              <a:t>分（</a:t>
            </a:r>
            <a:r>
              <a:rPr lang="en-US" altLang="zh-CN" sz="2800" b="1" dirty="0" smtClean="0">
                <a:latin typeface="宋体" charset="-122"/>
                <a:ea typeface="宋体" charset="-122"/>
              </a:rPr>
              <a:t>11-12</a:t>
            </a:r>
            <a:r>
              <a:rPr lang="zh-CN" altLang="en-US" sz="2800" b="1" dirty="0" smtClean="0">
                <a:latin typeface="宋体" charset="-122"/>
                <a:ea typeface="宋体" charset="-122"/>
              </a:rPr>
              <a:t>教育学，</a:t>
            </a:r>
            <a:r>
              <a:rPr lang="en-US" altLang="zh-CN" sz="2800" b="1" dirty="0" smtClean="0">
                <a:latin typeface="宋体" charset="-122"/>
                <a:ea typeface="宋体" charset="-122"/>
              </a:rPr>
              <a:t>9-10</a:t>
            </a:r>
            <a:r>
              <a:rPr lang="zh-CN" altLang="en-US" sz="2800" b="1" dirty="0" smtClean="0">
                <a:latin typeface="宋体" charset="-122"/>
                <a:ea typeface="宋体" charset="-122"/>
              </a:rPr>
              <a:t>心理学）</a:t>
            </a:r>
            <a:endParaRPr lang="en-US" altLang="zh-CN" sz="2800" b="1" dirty="0" smtClean="0">
              <a:latin typeface="宋体" charset="-122"/>
              <a:ea typeface="宋体" charset="-122"/>
            </a:endParaRPr>
          </a:p>
          <a:p>
            <a:r>
              <a:rPr lang="zh-CN" altLang="en-US" sz="2800" b="1" dirty="0" smtClean="0">
                <a:latin typeface="宋体" charset="-122"/>
                <a:ea typeface="宋体" charset="-122"/>
              </a:rPr>
              <a:t>二、辨析题，</a:t>
            </a:r>
            <a:r>
              <a:rPr lang="en-US" altLang="zh-CN" sz="2800" b="1" dirty="0" smtClean="0">
                <a:latin typeface="宋体" charset="-122"/>
                <a:ea typeface="宋体" charset="-122"/>
              </a:rPr>
              <a:t>8*4=32</a:t>
            </a:r>
            <a:r>
              <a:rPr lang="zh-CN" altLang="en-US" sz="2800" b="1" dirty="0" smtClean="0">
                <a:latin typeface="宋体" charset="-122"/>
                <a:ea typeface="宋体" charset="-122"/>
              </a:rPr>
              <a:t>分（</a:t>
            </a:r>
            <a:r>
              <a:rPr lang="en-US" altLang="zh-CN" sz="2800" b="1" dirty="0" smtClean="0">
                <a:latin typeface="宋体" charset="-122"/>
                <a:ea typeface="宋体" charset="-122"/>
              </a:rPr>
              <a:t>3</a:t>
            </a:r>
            <a:r>
              <a:rPr lang="zh-CN" altLang="en-US" sz="2800" b="1" dirty="0" smtClean="0">
                <a:latin typeface="宋体" charset="-122"/>
                <a:ea typeface="宋体" charset="-122"/>
              </a:rPr>
              <a:t>教育学、</a:t>
            </a:r>
            <a:r>
              <a:rPr lang="en-US" altLang="zh-CN" sz="2800" b="1" dirty="0" smtClean="0">
                <a:latin typeface="宋体" charset="-122"/>
                <a:ea typeface="宋体" charset="-122"/>
              </a:rPr>
              <a:t>1</a:t>
            </a:r>
            <a:r>
              <a:rPr lang="zh-CN" altLang="en-US" sz="2800" b="1" dirty="0" smtClean="0">
                <a:latin typeface="宋体" charset="-122"/>
                <a:ea typeface="宋体" charset="-122"/>
              </a:rPr>
              <a:t>心理学）</a:t>
            </a:r>
            <a:endParaRPr lang="en-US" altLang="zh-CN" sz="2800" b="1" dirty="0" smtClean="0">
              <a:latin typeface="宋体" charset="-122"/>
              <a:ea typeface="宋体" charset="-122"/>
            </a:endParaRPr>
          </a:p>
          <a:p>
            <a:r>
              <a:rPr lang="zh-CN" altLang="en-US" sz="2800" b="1" dirty="0" smtClean="0">
                <a:latin typeface="宋体" charset="-122"/>
                <a:ea typeface="宋体" charset="-122"/>
              </a:rPr>
              <a:t>三、简答题，</a:t>
            </a:r>
            <a:r>
              <a:rPr lang="en-US" altLang="zh-CN" sz="2800" b="1" dirty="0" smtClean="0">
                <a:latin typeface="宋体" charset="-122"/>
                <a:ea typeface="宋体" charset="-122"/>
              </a:rPr>
              <a:t>10</a:t>
            </a:r>
            <a:r>
              <a:rPr lang="zh-CN" altLang="en-US" sz="2800" b="1" dirty="0" smtClean="0">
                <a:latin typeface="宋体" charset="-122"/>
                <a:ea typeface="宋体" charset="-122"/>
              </a:rPr>
              <a:t>*</a:t>
            </a:r>
            <a:r>
              <a:rPr lang="en-US" altLang="zh-CN" sz="2800" b="1" dirty="0" smtClean="0">
                <a:latin typeface="宋体" charset="-122"/>
                <a:ea typeface="宋体" charset="-122"/>
              </a:rPr>
              <a:t>4=40</a:t>
            </a:r>
            <a:r>
              <a:rPr lang="zh-CN" altLang="en-US" sz="2800" b="1" dirty="0" smtClean="0">
                <a:latin typeface="宋体" charset="-122"/>
                <a:ea typeface="宋体" charset="-122"/>
              </a:rPr>
              <a:t>分（</a:t>
            </a:r>
            <a:r>
              <a:rPr lang="en-US" altLang="zh-CN" sz="2800" b="1" dirty="0" smtClean="0">
                <a:latin typeface="宋体" charset="-122"/>
                <a:ea typeface="宋体" charset="-122"/>
              </a:rPr>
              <a:t>3</a:t>
            </a:r>
            <a:r>
              <a:rPr lang="zh-CN" altLang="en-US" sz="2800" b="1" dirty="0" smtClean="0">
                <a:latin typeface="宋体" charset="-122"/>
                <a:ea typeface="宋体" charset="-122"/>
              </a:rPr>
              <a:t>教育学、</a:t>
            </a:r>
            <a:r>
              <a:rPr lang="en-US" altLang="zh-CN" sz="2800" b="1" dirty="0" smtClean="0">
                <a:latin typeface="宋体" charset="-122"/>
                <a:ea typeface="宋体" charset="-122"/>
              </a:rPr>
              <a:t>1</a:t>
            </a:r>
            <a:r>
              <a:rPr lang="zh-CN" altLang="en-US" sz="2800" b="1" dirty="0" smtClean="0">
                <a:latin typeface="宋体" charset="-122"/>
                <a:ea typeface="宋体" charset="-122"/>
              </a:rPr>
              <a:t>心理学）</a:t>
            </a:r>
          </a:p>
          <a:p>
            <a:r>
              <a:rPr lang="zh-CN" altLang="en-US" sz="2800" b="1" dirty="0" smtClean="0">
                <a:latin typeface="宋体" charset="-122"/>
                <a:ea typeface="宋体" charset="-122"/>
              </a:rPr>
              <a:t>四、材料分析题，</a:t>
            </a:r>
            <a:r>
              <a:rPr lang="en-US" altLang="zh-CN" sz="2800" b="1" dirty="0" smtClean="0">
                <a:latin typeface="宋体" charset="-122"/>
                <a:ea typeface="宋体" charset="-122"/>
              </a:rPr>
              <a:t>18*2=36</a:t>
            </a:r>
            <a:r>
              <a:rPr lang="zh-CN" altLang="en-US" sz="2800" b="1" dirty="0" smtClean="0">
                <a:latin typeface="宋体" charset="-122"/>
                <a:ea typeface="宋体" charset="-122"/>
              </a:rPr>
              <a:t>分（</a:t>
            </a:r>
            <a:r>
              <a:rPr lang="en-US" altLang="zh-CN" sz="2800" b="1" dirty="0" smtClean="0">
                <a:latin typeface="宋体" charset="-122"/>
                <a:ea typeface="宋体" charset="-122"/>
              </a:rPr>
              <a:t>1</a:t>
            </a:r>
            <a:r>
              <a:rPr lang="zh-CN" altLang="en-US" sz="2800" b="1" dirty="0" smtClean="0">
                <a:latin typeface="宋体" charset="-122"/>
                <a:ea typeface="宋体" charset="-122"/>
              </a:rPr>
              <a:t>教育学、</a:t>
            </a:r>
            <a:r>
              <a:rPr lang="en-US" altLang="zh-CN" sz="2800" b="1" dirty="0" smtClean="0">
                <a:latin typeface="宋体" charset="-122"/>
                <a:ea typeface="宋体" charset="-122"/>
              </a:rPr>
              <a:t>1</a:t>
            </a:r>
            <a:r>
              <a:rPr lang="zh-CN" altLang="en-US" sz="2800" b="1" dirty="0" smtClean="0">
                <a:latin typeface="宋体" charset="-122"/>
                <a:ea typeface="宋体" charset="-122"/>
              </a:rPr>
              <a:t>心理学。教育学的材料分析绝大部分可能考核内容为德育各原则与要求、教学各原则及要求）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 calcmode="lin" valueType="num">
                                      <p:cBhvr additive="base">
                                        <p:cTn id="7"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915">
                                            <p:txEl>
                                              <p:pRg st="2" end="2"/>
                                            </p:txEl>
                                          </p:spTgt>
                                        </p:tgtEl>
                                        <p:attrNameLst>
                                          <p:attrName>style.visibility</p:attrName>
                                        </p:attrNameLst>
                                      </p:cBhvr>
                                      <p:to>
                                        <p:strVal val="visible"/>
                                      </p:to>
                                    </p:set>
                                    <p:anim calcmode="lin" valueType="num">
                                      <p:cBhvr additive="base">
                                        <p:cTn id="13" dur="500" fill="hold"/>
                                        <p:tgtEl>
                                          <p:spTgt spid="3891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8915">
                                            <p:txEl>
                                              <p:pRg st="3" end="3"/>
                                            </p:txEl>
                                          </p:spTgt>
                                        </p:tgtEl>
                                        <p:attrNameLst>
                                          <p:attrName>style.visibility</p:attrName>
                                        </p:attrNameLst>
                                      </p:cBhvr>
                                      <p:to>
                                        <p:strVal val="visible"/>
                                      </p:to>
                                    </p:set>
                                    <p:anim calcmode="lin" valueType="num">
                                      <p:cBhvr additive="base">
                                        <p:cTn id="19" dur="500" fill="hold"/>
                                        <p:tgtEl>
                                          <p:spTgt spid="3891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8915">
                                            <p:txEl>
                                              <p:pRg st="4" end="4"/>
                                            </p:txEl>
                                          </p:spTgt>
                                        </p:tgtEl>
                                        <p:attrNameLst>
                                          <p:attrName>style.visibility</p:attrName>
                                        </p:attrNameLst>
                                      </p:cBhvr>
                                      <p:to>
                                        <p:strVal val="visible"/>
                                      </p:to>
                                    </p:set>
                                    <p:anim calcmode="lin" valueType="num">
                                      <p:cBhvr additive="base">
                                        <p:cTn id="25" dur="500" fill="hold"/>
                                        <p:tgtEl>
                                          <p:spTgt spid="3891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smtClean="0">
                <a:solidFill>
                  <a:srgbClr val="FF0000"/>
                </a:solidFill>
                <a:latin typeface="隶书" pitchFamily="49" charset="-122"/>
                <a:ea typeface="隶书" pitchFamily="49" charset="-122"/>
              </a:rPr>
              <a:t>教育知识与能力（中学）</a:t>
            </a:r>
          </a:p>
        </p:txBody>
      </p:sp>
      <p:sp>
        <p:nvSpPr>
          <p:cNvPr id="39939" name="内容占位符 4"/>
          <p:cNvSpPr>
            <a:spLocks noGrp="1"/>
          </p:cNvSpPr>
          <p:nvPr>
            <p:ph idx="4294967295"/>
          </p:nvPr>
        </p:nvSpPr>
        <p:spPr/>
        <p:txBody>
          <a:bodyPr/>
          <a:lstStyle/>
          <a:p>
            <a:pPr algn="ctr"/>
            <a:r>
              <a:rPr lang="zh-CN" altLang="en-US" sz="2800" b="1" dirty="0" smtClean="0">
                <a:solidFill>
                  <a:srgbClr val="7030A0"/>
                </a:solidFill>
                <a:latin typeface="黑体" pitchFamily="49" charset="-122"/>
                <a:ea typeface="黑体" pitchFamily="49" charset="-122"/>
              </a:rPr>
              <a:t>试卷题型结构</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辨析题：德育就是培养学生道德品质的教育。</a:t>
            </a:r>
          </a:p>
          <a:p>
            <a:r>
              <a:rPr lang="zh-CN" altLang="en-US" sz="2800" b="1" dirty="0" smtClean="0">
                <a:latin typeface="宋体" charset="-122"/>
                <a:ea typeface="宋体" charset="-122"/>
              </a:rPr>
              <a:t>        直观教学既是手段，也是目的。</a:t>
            </a:r>
          </a:p>
          <a:p>
            <a:r>
              <a:rPr lang="zh-CN" altLang="en-US" sz="2800" b="1" dirty="0" smtClean="0">
                <a:latin typeface="宋体" charset="-122"/>
                <a:ea typeface="宋体" charset="-122"/>
              </a:rPr>
              <a:t>简答题：简述德育过程的基本规律。</a:t>
            </a:r>
          </a:p>
          <a:p>
            <a:r>
              <a:rPr lang="zh-CN" altLang="en-US" sz="2800" b="1" dirty="0" smtClean="0">
                <a:latin typeface="宋体" charset="-122"/>
                <a:ea typeface="宋体" charset="-122"/>
              </a:rPr>
              <a:t>        简述教师教学能力的结构。</a:t>
            </a:r>
          </a:p>
          <a:p>
            <a:pPr>
              <a:buFont typeface="Tw Cen MT"/>
              <a:buNone/>
            </a:pPr>
            <a:endParaRPr lang="zh-CN" altLang="en-US" sz="2800" b="1" dirty="0" smtClean="0">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 calcmode="lin" valueType="num">
                                      <p:cBhvr additive="base">
                                        <p:cTn id="7"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939">
                                            <p:txEl>
                                              <p:pRg st="2" end="2"/>
                                            </p:txEl>
                                          </p:spTgt>
                                        </p:tgtEl>
                                        <p:attrNameLst>
                                          <p:attrName>style.visibility</p:attrName>
                                        </p:attrNameLst>
                                      </p:cBhvr>
                                      <p:to>
                                        <p:strVal val="visible"/>
                                      </p:to>
                                    </p:set>
                                    <p:anim calcmode="lin" valueType="num">
                                      <p:cBhvr additive="base">
                                        <p:cTn id="11" dur="500" fill="hold"/>
                                        <p:tgtEl>
                                          <p:spTgt spid="3993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99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9939">
                                            <p:txEl>
                                              <p:pRg st="3" end="3"/>
                                            </p:txEl>
                                          </p:spTgt>
                                        </p:tgtEl>
                                        <p:attrNameLst>
                                          <p:attrName>style.visibility</p:attrName>
                                        </p:attrNameLst>
                                      </p:cBhvr>
                                      <p:to>
                                        <p:strVal val="visible"/>
                                      </p:to>
                                    </p:set>
                                    <p:anim calcmode="lin" valueType="num">
                                      <p:cBhvr additive="base">
                                        <p:cTn id="17" dur="500" fill="hold"/>
                                        <p:tgtEl>
                                          <p:spTgt spid="3993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9939">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9939">
                                            <p:txEl>
                                              <p:pRg st="4" end="4"/>
                                            </p:txEl>
                                          </p:spTgt>
                                        </p:tgtEl>
                                        <p:attrNameLst>
                                          <p:attrName>style.visibility</p:attrName>
                                        </p:attrNameLst>
                                      </p:cBhvr>
                                      <p:to>
                                        <p:strVal val="visible"/>
                                      </p:to>
                                    </p:set>
                                    <p:anim calcmode="lin" valueType="num">
                                      <p:cBhvr additive="base">
                                        <p:cTn id="21" dur="500" fill="hold"/>
                                        <p:tgtEl>
                                          <p:spTgt spid="39939">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993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smtClean="0">
                <a:solidFill>
                  <a:srgbClr val="FF0000"/>
                </a:solidFill>
                <a:latin typeface="隶书" pitchFamily="49" charset="-122"/>
                <a:ea typeface="隶书" pitchFamily="49" charset="-122"/>
              </a:rPr>
              <a:t>教育知识与能力（中学）</a:t>
            </a:r>
          </a:p>
        </p:txBody>
      </p:sp>
      <p:sp>
        <p:nvSpPr>
          <p:cNvPr id="40963" name="内容占位符 4"/>
          <p:cNvSpPr>
            <a:spLocks noGrp="1"/>
          </p:cNvSpPr>
          <p:nvPr>
            <p:ph idx="4294967295"/>
          </p:nvPr>
        </p:nvSpPr>
        <p:spPr>
          <a:xfrm>
            <a:off x="893763" y="1812925"/>
            <a:ext cx="7289800" cy="4022725"/>
          </a:xfrm>
        </p:spPr>
        <p:txBody>
          <a:bodyPr/>
          <a:lstStyle/>
          <a:p>
            <a:pPr algn="ctr"/>
            <a:r>
              <a:rPr lang="zh-CN" altLang="en-US" sz="2400" b="1" smtClean="0">
                <a:latin typeface="宋体" charset="-122"/>
                <a:ea typeface="宋体" charset="-122"/>
              </a:rPr>
              <a:t>材料分析题</a:t>
            </a:r>
          </a:p>
          <a:p>
            <a:pPr>
              <a:spcBef>
                <a:spcPct val="0"/>
              </a:spcBef>
            </a:pPr>
            <a:r>
              <a:rPr lang="en-US" altLang="zh-CN" sz="1400" b="1" smtClean="0">
                <a:latin typeface="宋体" charset="-122"/>
                <a:ea typeface="宋体" charset="-122"/>
              </a:rPr>
              <a:t>    </a:t>
            </a:r>
            <a:r>
              <a:rPr lang="en-US" altLang="zh-CN" sz="1600" b="1" smtClean="0">
                <a:latin typeface="宋体" charset="-122"/>
                <a:ea typeface="宋体" charset="-122"/>
              </a:rPr>
              <a:t>《</a:t>
            </a:r>
            <a:r>
              <a:rPr lang="zh-CN" altLang="en-US" sz="1600" b="1" smtClean="0">
                <a:latin typeface="宋体" charset="-122"/>
                <a:ea typeface="宋体" charset="-122"/>
              </a:rPr>
              <a:t>念奴娇赤壁怀古</a:t>
            </a:r>
            <a:r>
              <a:rPr lang="en-US" altLang="zh-CN" sz="1600" b="1" smtClean="0">
                <a:latin typeface="宋体" charset="-122"/>
                <a:ea typeface="宋体" charset="-122"/>
              </a:rPr>
              <a:t>》</a:t>
            </a:r>
            <a:r>
              <a:rPr lang="zh-CN" altLang="en-US" sz="1600" b="1" smtClean="0">
                <a:latin typeface="宋体" charset="-122"/>
                <a:ea typeface="宋体" charset="-122"/>
              </a:rPr>
              <a:t>课堂片段    </a:t>
            </a:r>
          </a:p>
          <a:p>
            <a:pPr>
              <a:spcBef>
                <a:spcPct val="0"/>
              </a:spcBef>
            </a:pPr>
            <a:r>
              <a:rPr lang="zh-CN" altLang="en-US" sz="1600" b="1" smtClean="0">
                <a:latin typeface="宋体" charset="-122"/>
                <a:ea typeface="宋体" charset="-122"/>
              </a:rPr>
              <a:t>    王老师问：“这篇文章表现了什么</a:t>
            </a:r>
            <a:r>
              <a:rPr lang="en-US" altLang="zh-CN" sz="1600" b="1" smtClean="0">
                <a:latin typeface="宋体" charset="-122"/>
                <a:ea typeface="宋体" charset="-122"/>
              </a:rPr>
              <a:t>?”    </a:t>
            </a:r>
          </a:p>
          <a:p>
            <a:pPr>
              <a:spcBef>
                <a:spcPct val="0"/>
              </a:spcBef>
            </a:pPr>
            <a:r>
              <a:rPr lang="zh-CN" altLang="en-US" sz="1600" b="1" smtClean="0">
                <a:latin typeface="宋体" charset="-122"/>
                <a:ea typeface="宋体" charset="-122"/>
              </a:rPr>
              <a:t>    学生甲说：“文章表现了周瑜的英雄气概，苏轼早生华发的遗憾。”   </a:t>
            </a:r>
          </a:p>
          <a:p>
            <a:pPr>
              <a:spcBef>
                <a:spcPct val="0"/>
              </a:spcBef>
            </a:pPr>
            <a:r>
              <a:rPr lang="zh-CN" altLang="en-US" sz="1600" b="1" smtClean="0">
                <a:latin typeface="宋体" charset="-122"/>
                <a:ea typeface="宋体" charset="-122"/>
              </a:rPr>
              <a:t>    学生乙说：“我以前看过这个故事，赤壁之战的时候，周瑜和小乔已经结婚十年了， 不可能是初嫁，这么写主要是为了衬托周瑜意气风发的英雄气概。”   </a:t>
            </a:r>
          </a:p>
          <a:p>
            <a:pPr>
              <a:spcBef>
                <a:spcPct val="0"/>
              </a:spcBef>
            </a:pPr>
            <a:r>
              <a:rPr lang="zh-CN" altLang="en-US" sz="1600" b="1" smtClean="0">
                <a:latin typeface="宋体" charset="-122"/>
                <a:ea typeface="宋体" charset="-122"/>
              </a:rPr>
              <a:t>    王老师说：“通过上述两位学生的意见，我们对这首词了解的已经比较清楚了，文章主要表现了周瑜的意气风发和苏轼早生华发的遗憾，那么大家还记得</a:t>
            </a:r>
            <a:r>
              <a:rPr lang="en-US" altLang="zh-CN" sz="1600" b="1" smtClean="0">
                <a:latin typeface="宋体" charset="-122"/>
                <a:ea typeface="宋体" charset="-122"/>
              </a:rPr>
              <a:t>《</a:t>
            </a:r>
            <a:r>
              <a:rPr lang="zh-CN" altLang="en-US" sz="1600" b="1" smtClean="0">
                <a:latin typeface="宋体" charset="-122"/>
                <a:ea typeface="宋体" charset="-122"/>
              </a:rPr>
              <a:t>赤壁</a:t>
            </a:r>
            <a:r>
              <a:rPr lang="en-US" altLang="zh-CN" sz="1600" b="1" smtClean="0">
                <a:latin typeface="宋体" charset="-122"/>
                <a:ea typeface="宋体" charset="-122"/>
              </a:rPr>
              <a:t>》</a:t>
            </a:r>
            <a:r>
              <a:rPr lang="zh-CN" altLang="en-US" sz="1600" b="1" smtClean="0">
                <a:latin typeface="宋体" charset="-122"/>
                <a:ea typeface="宋体" charset="-122"/>
              </a:rPr>
              <a:t>吗</a:t>
            </a:r>
            <a:r>
              <a:rPr lang="en-US" altLang="zh-CN" sz="1600" b="1" smtClean="0">
                <a:latin typeface="宋体" charset="-122"/>
                <a:ea typeface="宋体" charset="-122"/>
              </a:rPr>
              <a:t>?”  </a:t>
            </a:r>
          </a:p>
          <a:p>
            <a:pPr>
              <a:spcBef>
                <a:spcPct val="0"/>
              </a:spcBef>
            </a:pPr>
            <a:r>
              <a:rPr lang="zh-CN" altLang="en-US" sz="1600" b="1" smtClean="0">
                <a:latin typeface="宋体" charset="-122"/>
                <a:ea typeface="宋体" charset="-122"/>
              </a:rPr>
              <a:t>    王老师：“大家一起来背一下。”  </a:t>
            </a:r>
          </a:p>
          <a:p>
            <a:pPr>
              <a:spcBef>
                <a:spcPct val="0"/>
              </a:spcBef>
            </a:pPr>
            <a:r>
              <a:rPr lang="zh-CN" altLang="en-US" sz="1600" b="1" smtClean="0">
                <a:latin typeface="宋体" charset="-122"/>
                <a:ea typeface="宋体" charset="-122"/>
              </a:rPr>
              <a:t>    学生们：“折戟沉沙铁未销，自将磨洗认前朝。东风不与周郎便，铜雀春深锁二乔。”  </a:t>
            </a:r>
          </a:p>
          <a:p>
            <a:pPr>
              <a:spcBef>
                <a:spcPct val="0"/>
              </a:spcBef>
            </a:pPr>
            <a:r>
              <a:rPr lang="zh-CN" altLang="en-US" sz="1600" b="1" smtClean="0">
                <a:latin typeface="宋体" charset="-122"/>
                <a:ea typeface="宋体" charset="-122"/>
              </a:rPr>
              <a:t>    老师问：“这两首诗表述有什么不同</a:t>
            </a:r>
            <a:r>
              <a:rPr lang="en-US" altLang="zh-CN" sz="1600" b="1" smtClean="0">
                <a:latin typeface="宋体" charset="-122"/>
                <a:ea typeface="宋体" charset="-122"/>
              </a:rPr>
              <a:t>?”</a:t>
            </a:r>
          </a:p>
          <a:p>
            <a:pPr>
              <a:spcBef>
                <a:spcPct val="0"/>
              </a:spcBef>
            </a:pPr>
            <a:r>
              <a:rPr lang="zh-CN" altLang="en-US" sz="1600" b="1" smtClean="0">
                <a:latin typeface="宋体" charset="-122"/>
                <a:ea typeface="宋体" charset="-122"/>
              </a:rPr>
              <a:t>    学生丙说：“虽然是同一事件但描述不同，对同一材料的不同使用，都是为了衬托作者的观点。  </a:t>
            </a:r>
          </a:p>
          <a:p>
            <a:pPr>
              <a:spcBef>
                <a:spcPct val="0"/>
              </a:spcBef>
            </a:pPr>
            <a:r>
              <a:rPr lang="zh-CN" altLang="en-US" sz="1600" b="1" smtClean="0">
                <a:latin typeface="宋体" charset="-122"/>
                <a:ea typeface="宋体" charset="-122"/>
              </a:rPr>
              <a:t>    老师说：“这两首诗虽然对同一故事用法不同，但都为了表达自己的观点，那么我们在写作文的过程中应该怎么做呢</a:t>
            </a:r>
            <a:r>
              <a:rPr lang="en-US" altLang="zh-CN" sz="1600" b="1" smtClean="0">
                <a:latin typeface="宋体" charset="-122"/>
                <a:ea typeface="宋体" charset="-122"/>
              </a:rPr>
              <a:t>?” </a:t>
            </a:r>
          </a:p>
          <a:p>
            <a:pPr>
              <a:spcBef>
                <a:spcPct val="0"/>
              </a:spcBef>
            </a:pPr>
            <a:r>
              <a:rPr lang="zh-CN" altLang="en-US" sz="1600" b="1" smtClean="0">
                <a:solidFill>
                  <a:srgbClr val="FF0000"/>
                </a:solidFill>
                <a:latin typeface="宋体" charset="-122"/>
                <a:ea typeface="宋体" charset="-122"/>
              </a:rPr>
              <a:t>问题：（</a:t>
            </a:r>
            <a:r>
              <a:rPr lang="en-US" altLang="zh-CN" sz="1600" b="1" smtClean="0">
                <a:solidFill>
                  <a:srgbClr val="FF0000"/>
                </a:solidFill>
                <a:latin typeface="宋体" charset="-122"/>
                <a:ea typeface="宋体" charset="-122"/>
              </a:rPr>
              <a:t>1</a:t>
            </a:r>
            <a:r>
              <a:rPr lang="zh-CN" altLang="en-US" sz="1600" b="1" smtClean="0">
                <a:solidFill>
                  <a:srgbClr val="FF0000"/>
                </a:solidFill>
                <a:latin typeface="宋体" charset="-122"/>
                <a:ea typeface="宋体" charset="-122"/>
              </a:rPr>
              <a:t>）上述教学过程主要体现了哪条教学原则</a:t>
            </a:r>
            <a:r>
              <a:rPr lang="en-US" altLang="zh-CN" sz="1600" b="1" smtClean="0">
                <a:solidFill>
                  <a:srgbClr val="FF0000"/>
                </a:solidFill>
                <a:latin typeface="宋体" charset="-122"/>
                <a:ea typeface="宋体" charset="-122"/>
              </a:rPr>
              <a:t>?</a:t>
            </a:r>
            <a:endParaRPr lang="zh-CN" altLang="en-US" sz="1600" b="1" smtClean="0">
              <a:solidFill>
                <a:srgbClr val="FF0000"/>
              </a:solidFill>
              <a:latin typeface="宋体" charset="-122"/>
              <a:ea typeface="宋体" charset="-122"/>
            </a:endParaRPr>
          </a:p>
          <a:p>
            <a:pPr>
              <a:spcBef>
                <a:spcPct val="0"/>
              </a:spcBef>
            </a:pPr>
            <a:r>
              <a:rPr lang="zh-CN" altLang="en-US" sz="1600" b="1" smtClean="0">
                <a:solidFill>
                  <a:srgbClr val="FF0000"/>
                </a:solidFill>
                <a:latin typeface="宋体" charset="-122"/>
                <a:ea typeface="宋体" charset="-122"/>
              </a:rPr>
              <a:t>　　  （</a:t>
            </a:r>
            <a:r>
              <a:rPr lang="en-US" altLang="zh-CN" sz="1600" b="1" smtClean="0">
                <a:solidFill>
                  <a:srgbClr val="FF0000"/>
                </a:solidFill>
                <a:latin typeface="宋体" charset="-122"/>
                <a:ea typeface="宋体" charset="-122"/>
              </a:rPr>
              <a:t>2</a:t>
            </a:r>
            <a:r>
              <a:rPr lang="zh-CN" altLang="en-US" sz="1600" b="1" smtClean="0">
                <a:solidFill>
                  <a:srgbClr val="FF0000"/>
                </a:solidFill>
                <a:latin typeface="宋体" charset="-122"/>
                <a:ea typeface="宋体" charset="-122"/>
              </a:rPr>
              <a:t>）应用这条教学原则有哪些要求</a:t>
            </a:r>
            <a:r>
              <a:rPr lang="en-US" altLang="zh-CN" sz="1600" b="1" smtClean="0">
                <a:solidFill>
                  <a:srgbClr val="FF0000"/>
                </a:solidFill>
                <a:latin typeface="宋体" charset="-122"/>
                <a:ea typeface="宋体" charset="-122"/>
              </a:rPr>
              <a:t>?</a:t>
            </a:r>
            <a:endParaRPr lang="zh-CN" altLang="en-US" sz="1600" b="1" smtClean="0">
              <a:solidFill>
                <a:srgbClr val="FF0000"/>
              </a:solidFill>
              <a:latin typeface="宋体" charset="-122"/>
              <a:ea typeface="宋体"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smtClean="0">
                <a:solidFill>
                  <a:srgbClr val="FF0000"/>
                </a:solidFill>
                <a:latin typeface="隶书" pitchFamily="49" charset="-122"/>
                <a:ea typeface="隶书" pitchFamily="49" charset="-122"/>
              </a:rPr>
              <a:t>教育知识与能力（中学）</a:t>
            </a:r>
          </a:p>
        </p:txBody>
      </p:sp>
      <p:sp>
        <p:nvSpPr>
          <p:cNvPr id="41987" name="内容占位符 4"/>
          <p:cNvSpPr>
            <a:spLocks noGrp="1"/>
          </p:cNvSpPr>
          <p:nvPr>
            <p:ph idx="4294967295"/>
          </p:nvPr>
        </p:nvSpPr>
        <p:spPr>
          <a:xfrm>
            <a:off x="747713" y="1687513"/>
            <a:ext cx="7289800" cy="4022725"/>
          </a:xfrm>
        </p:spPr>
        <p:txBody>
          <a:bodyPr/>
          <a:lstStyle/>
          <a:p>
            <a:pPr algn="ctr"/>
            <a:r>
              <a:rPr lang="zh-CN" altLang="en-US" sz="2800" b="1" smtClean="0">
                <a:solidFill>
                  <a:srgbClr val="7030A0"/>
                </a:solidFill>
                <a:latin typeface="黑体" pitchFamily="49" charset="-122"/>
                <a:ea typeface="黑体" pitchFamily="49" charset="-122"/>
              </a:rPr>
              <a:t>主要考试内容模块</a:t>
            </a:r>
            <a:endParaRPr lang="en-US" altLang="zh-CN" sz="2800" b="1" smtClean="0">
              <a:solidFill>
                <a:srgbClr val="7030A0"/>
              </a:solidFill>
              <a:latin typeface="黑体" pitchFamily="49" charset="-122"/>
              <a:ea typeface="黑体" pitchFamily="49" charset="-122"/>
            </a:endParaRPr>
          </a:p>
          <a:p>
            <a:r>
              <a:rPr lang="zh-CN" altLang="en-US" sz="2800" b="1" smtClean="0">
                <a:latin typeface="宋体" charset="-122"/>
                <a:ea typeface="宋体" charset="-122"/>
              </a:rPr>
              <a:t>教育基础知识和原理</a:t>
            </a:r>
          </a:p>
          <a:p>
            <a:r>
              <a:rPr lang="zh-CN" altLang="en-US" sz="2800" b="1" smtClean="0">
                <a:latin typeface="宋体" charset="-122"/>
                <a:ea typeface="宋体" charset="-122"/>
              </a:rPr>
              <a:t>中学课程</a:t>
            </a:r>
          </a:p>
          <a:p>
            <a:r>
              <a:rPr lang="zh-CN" altLang="en-US" sz="2800" b="1" smtClean="0">
                <a:latin typeface="宋体" charset="-122"/>
                <a:ea typeface="宋体" charset="-122"/>
              </a:rPr>
              <a:t>中学教学</a:t>
            </a:r>
          </a:p>
          <a:p>
            <a:r>
              <a:rPr lang="zh-CN" altLang="en-US" sz="2800" b="1" smtClean="0">
                <a:latin typeface="宋体" charset="-122"/>
                <a:ea typeface="宋体" charset="-122"/>
              </a:rPr>
              <a:t>中学生学习心理</a:t>
            </a:r>
          </a:p>
          <a:p>
            <a:r>
              <a:rPr lang="zh-CN" altLang="en-US" sz="2800" b="1" smtClean="0">
                <a:latin typeface="宋体" charset="-122"/>
                <a:ea typeface="宋体" charset="-122"/>
              </a:rPr>
              <a:t>中学生发展心理</a:t>
            </a:r>
          </a:p>
          <a:p>
            <a:r>
              <a:rPr lang="zh-CN" altLang="en-US" sz="2800" b="1" smtClean="0">
                <a:latin typeface="宋体" charset="-122"/>
                <a:ea typeface="宋体" charset="-122"/>
              </a:rPr>
              <a:t>中学生心理辅导</a:t>
            </a:r>
          </a:p>
          <a:p>
            <a:r>
              <a:rPr lang="zh-CN" altLang="en-US" sz="2800" b="1" smtClean="0">
                <a:latin typeface="宋体" charset="-122"/>
                <a:ea typeface="宋体" charset="-122"/>
              </a:rPr>
              <a:t>中学德育</a:t>
            </a:r>
          </a:p>
          <a:p>
            <a:r>
              <a:rPr lang="zh-CN" altLang="en-US" sz="2800" b="1" smtClean="0">
                <a:latin typeface="宋体" charset="-122"/>
                <a:ea typeface="宋体" charset="-122"/>
              </a:rPr>
              <a:t>中学班级管理与教师心理</a:t>
            </a:r>
          </a:p>
          <a:p>
            <a:pPr>
              <a:buFont typeface="Tw Cen MT"/>
              <a:buNone/>
            </a:pPr>
            <a:endParaRPr lang="zh-CN" altLang="en-US" sz="2800" b="1" smtClean="0">
              <a:latin typeface="宋体" charset="-122"/>
              <a:ea typeface="宋体"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128" name="Group 72"/>
          <p:cNvGraphicFramePr>
            <a:graphicFrameLocks noGrp="1"/>
          </p:cNvGraphicFramePr>
          <p:nvPr/>
        </p:nvGraphicFramePr>
        <p:xfrm>
          <a:off x="0" y="0"/>
          <a:ext cx="9144000" cy="6846890"/>
        </p:xfrm>
        <a:graphic>
          <a:graphicData uri="http://schemas.openxmlformats.org/drawingml/2006/table">
            <a:tbl>
              <a:tblPr/>
              <a:tblGrid>
                <a:gridCol w="1143000"/>
                <a:gridCol w="1143000"/>
                <a:gridCol w="1143000"/>
                <a:gridCol w="1143000"/>
                <a:gridCol w="1143000"/>
                <a:gridCol w="1143000"/>
                <a:gridCol w="1143000"/>
                <a:gridCol w="1143000"/>
              </a:tblGrid>
              <a:tr h="1892300">
                <a:tc rowSpan="7">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4400" b="1" i="0" u="none" strike="noStrike" cap="none" normalizeH="0" baseline="0" smtClean="0">
                        <a:ln>
                          <a:noFill/>
                        </a:ln>
                        <a:solidFill>
                          <a:srgbClr val="000000"/>
                        </a:solidFill>
                        <a:effectLst/>
                        <a:latin typeface="Tw Cen MT"/>
                        <a:ea typeface="华文行楷" pitchFamily="2" charset="-122"/>
                      </a:endParaRPr>
                    </a:p>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4400" b="1" i="0" u="none" strike="noStrike" cap="none" normalizeH="0" baseline="0" smtClean="0">
                          <a:ln>
                            <a:noFill/>
                          </a:ln>
                          <a:solidFill>
                            <a:srgbClr val="000000"/>
                          </a:solidFill>
                          <a:effectLst/>
                          <a:latin typeface="Tw Cen MT"/>
                          <a:ea typeface="华文行楷" pitchFamily="2" charset="-122"/>
                        </a:rPr>
                        <a:t>历年教育学所占分值</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1400" b="0"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教育基本理论</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课程</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教学</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德育</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班级管理与教师心理</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总计</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r>
              <a:tr h="819150">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2011</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42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10</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6</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104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r>
              <a:tr h="827088">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28</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88</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r>
              <a:tr h="827088">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18</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10</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86</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r>
              <a:tr h="827088">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28</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96</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r>
              <a:tr h="827088">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18</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30</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94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CBECDE"/>
                    </a:solidFill>
                  </a:tcPr>
                </a:tc>
              </a:tr>
              <a:tr h="827088">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2014</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28</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24</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18</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96</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7F6EF"/>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0" y="25400"/>
          <a:ext cx="8027988" cy="6829425"/>
        </p:xfrm>
        <a:graphic>
          <a:graphicData uri="http://schemas.openxmlformats.org/drawingml/2006/table">
            <a:tbl>
              <a:tblPr/>
              <a:tblGrid>
                <a:gridCol w="1146175"/>
                <a:gridCol w="1319213"/>
                <a:gridCol w="974725"/>
                <a:gridCol w="1147762"/>
                <a:gridCol w="1146175"/>
                <a:gridCol w="1147763"/>
                <a:gridCol w="1146175"/>
              </a:tblGrid>
              <a:tr h="1990725">
                <a:tc rowSpan="7">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4400" b="1" i="0" u="none" strike="noStrike" cap="none" normalizeH="0" baseline="0" smtClean="0">
                        <a:ln>
                          <a:noFill/>
                        </a:ln>
                        <a:solidFill>
                          <a:srgbClr val="000000"/>
                        </a:solidFill>
                        <a:effectLst/>
                        <a:latin typeface="Tw Cen MT"/>
                        <a:ea typeface="华文行楷" pitchFamily="2"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4400" b="1" i="0" u="none" strike="noStrike" cap="none" normalizeH="0" baseline="0" smtClean="0">
                          <a:ln>
                            <a:noFill/>
                          </a:ln>
                          <a:solidFill>
                            <a:srgbClr val="000000"/>
                          </a:solidFill>
                          <a:effectLst/>
                          <a:latin typeface="Tw Cen MT"/>
                          <a:ea typeface="华文行楷" pitchFamily="2" charset="-122"/>
                        </a:rPr>
                        <a:t>选</a:t>
                      </a:r>
                      <a:endParaRPr kumimoji="0" lang="en-US" altLang="zh-CN" sz="4400" b="1" i="0" u="none" strike="noStrike" cap="none" normalizeH="0" baseline="0" smtClean="0">
                        <a:ln>
                          <a:noFill/>
                        </a:ln>
                        <a:solidFill>
                          <a:srgbClr val="000000"/>
                        </a:solidFill>
                        <a:effectLst/>
                        <a:latin typeface="Tw Cen MT"/>
                        <a:ea typeface="华文行楷" pitchFamily="2"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4400" b="1" i="0" u="none" strike="noStrike" cap="none" normalizeH="0" baseline="0" smtClean="0">
                          <a:ln>
                            <a:noFill/>
                          </a:ln>
                          <a:solidFill>
                            <a:srgbClr val="000000"/>
                          </a:solidFill>
                          <a:effectLst/>
                          <a:latin typeface="Tw Cen MT"/>
                          <a:ea typeface="华文行楷" pitchFamily="2" charset="-122"/>
                        </a:rPr>
                        <a:t>择</a:t>
                      </a:r>
                      <a:endParaRPr kumimoji="0" lang="en-US" altLang="zh-CN" sz="4400" b="1" i="0" u="none" strike="noStrike" cap="none" normalizeH="0" baseline="0" smtClean="0">
                        <a:ln>
                          <a:noFill/>
                        </a:ln>
                        <a:solidFill>
                          <a:srgbClr val="000000"/>
                        </a:solidFill>
                        <a:effectLst/>
                        <a:latin typeface="Tw Cen MT"/>
                        <a:ea typeface="华文行楷" pitchFamily="2"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4400" b="1" i="0" u="none" strike="noStrike" cap="none" normalizeH="0" baseline="0" smtClean="0">
                          <a:ln>
                            <a:noFill/>
                          </a:ln>
                          <a:solidFill>
                            <a:srgbClr val="000000"/>
                          </a:solidFill>
                          <a:effectLst/>
                          <a:latin typeface="Tw Cen MT"/>
                          <a:ea typeface="华文行楷" pitchFamily="2" charset="-122"/>
                        </a:rPr>
                        <a:t>题</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1200" b="0"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教育基本理论</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课程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教学</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德育</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班级管理与教师心理</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806450">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2011</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9</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806450">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7</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806450">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7</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806450">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6</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806450">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5</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806450">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2014</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5</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bl>
          </a:graphicData>
        </a:graphic>
      </p:graphicFrame>
      <p:graphicFrame>
        <p:nvGraphicFramePr>
          <p:cNvPr id="5" name="表格 4"/>
          <p:cNvGraphicFramePr>
            <a:graphicFrameLocks noGrp="1"/>
          </p:cNvGraphicFramePr>
          <p:nvPr/>
        </p:nvGraphicFramePr>
        <p:xfrm>
          <a:off x="8023225" y="11113"/>
          <a:ext cx="1120775" cy="6842128"/>
        </p:xfrm>
        <a:graphic>
          <a:graphicData uri="http://schemas.openxmlformats.org/drawingml/2006/table">
            <a:tbl>
              <a:tblPr/>
              <a:tblGrid>
                <a:gridCol w="1120775"/>
              </a:tblGrid>
              <a:tr h="1993900">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合计</a:t>
                      </a: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8080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16</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8080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8080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8080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8080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11</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8080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257" name="Group 81"/>
          <p:cNvGraphicFramePr>
            <a:graphicFrameLocks noGrp="1"/>
          </p:cNvGraphicFramePr>
          <p:nvPr/>
        </p:nvGraphicFramePr>
        <p:xfrm>
          <a:off x="0" y="25400"/>
          <a:ext cx="8027988" cy="6992940"/>
        </p:xfrm>
        <a:graphic>
          <a:graphicData uri="http://schemas.openxmlformats.org/drawingml/2006/table">
            <a:tbl>
              <a:tblPr/>
              <a:tblGrid>
                <a:gridCol w="755650"/>
                <a:gridCol w="1008063"/>
                <a:gridCol w="1584325"/>
                <a:gridCol w="446087"/>
                <a:gridCol w="1425575"/>
                <a:gridCol w="1152525"/>
                <a:gridCol w="1655763"/>
              </a:tblGrid>
              <a:tr h="1858963">
                <a:tc rowSpan="7">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4400" b="1" i="0" u="none" strike="noStrike" cap="none" normalizeH="0" baseline="0" smtClean="0">
                        <a:ln>
                          <a:noFill/>
                        </a:ln>
                        <a:solidFill>
                          <a:srgbClr val="000000"/>
                        </a:solidFill>
                        <a:effectLst/>
                        <a:latin typeface="Tw Cen MT"/>
                        <a:ea typeface="华文行楷" pitchFamily="2"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4400" b="1" i="0" u="none" strike="noStrike" cap="none" normalizeH="0" baseline="0" smtClean="0">
                        <a:ln>
                          <a:noFill/>
                        </a:ln>
                        <a:solidFill>
                          <a:srgbClr val="000000"/>
                        </a:solidFill>
                        <a:effectLst/>
                        <a:latin typeface="Tw Cen MT"/>
                        <a:ea typeface="华文行楷" pitchFamily="2"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4400" b="1" i="0" u="none" strike="noStrike" cap="none" normalizeH="0" baseline="0" smtClean="0">
                          <a:ln>
                            <a:noFill/>
                          </a:ln>
                          <a:solidFill>
                            <a:srgbClr val="000000"/>
                          </a:solidFill>
                          <a:effectLst/>
                          <a:latin typeface="Tw Cen MT"/>
                          <a:ea typeface="华文行楷" pitchFamily="2" charset="-122"/>
                        </a:rPr>
                        <a:t>辨析题</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1200" b="0"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教育基本理论</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课程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教学</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德育</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班级管理与教师心理</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1203325">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2011</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r>
                        <a:rPr kumimoji="0" lang="zh-CN" altLang="en-US" sz="2000" b="1" i="0" u="none" strike="noStrike" cap="none" normalizeH="0" baseline="0" smtClean="0">
                          <a:ln>
                            <a:noFill/>
                          </a:ln>
                          <a:solidFill>
                            <a:srgbClr val="000000"/>
                          </a:solidFill>
                          <a:effectLst/>
                          <a:latin typeface="Tw Cen MT"/>
                          <a:ea typeface="宋体" charset="-122"/>
                        </a:rPr>
                        <a:t>（杜威教育思想、社会本位论、美育内涵）</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（教育起源与内涵）</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（知识与能力）</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（品德结构）</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（教育与政治）</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（直观教学原则）</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r>
                        <a:rPr kumimoji="0" lang="zh-CN" altLang="en-US" sz="2000" b="1" i="0" u="none" strike="noStrike" cap="none" normalizeH="0" baseline="0" smtClean="0">
                          <a:ln>
                            <a:noFill/>
                          </a:ln>
                          <a:solidFill>
                            <a:srgbClr val="000000"/>
                          </a:solidFill>
                          <a:effectLst/>
                          <a:latin typeface="Tw Cen MT"/>
                          <a:ea typeface="宋体" charset="-122"/>
                        </a:rPr>
                        <a:t>（教育内涵，遗传作用）</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（教学任务）</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（教育相对独立性）</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（教学评价）</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（德育过程）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2014</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（直观教学）</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（德育内涵）</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（非正式群体）</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bl>
          </a:graphicData>
        </a:graphic>
      </p:graphicFrame>
      <p:graphicFrame>
        <p:nvGraphicFramePr>
          <p:cNvPr id="5" name="表格 4"/>
          <p:cNvGraphicFramePr>
            <a:graphicFrameLocks noGrp="1"/>
          </p:cNvGraphicFramePr>
          <p:nvPr/>
        </p:nvGraphicFramePr>
        <p:xfrm>
          <a:off x="8023225" y="25400"/>
          <a:ext cx="1120775" cy="6862764"/>
        </p:xfrm>
        <a:graphic>
          <a:graphicData uri="http://schemas.openxmlformats.org/drawingml/2006/table">
            <a:tbl>
              <a:tblPr/>
              <a:tblGrid>
                <a:gridCol w="1120775"/>
              </a:tblGrid>
              <a:tr h="1890713">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合计</a:t>
                      </a: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1152525">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792163">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720725">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793750">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7191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793750">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0" y="25400"/>
          <a:ext cx="8027988" cy="6832603"/>
        </p:xfrm>
        <a:graphic>
          <a:graphicData uri="http://schemas.openxmlformats.org/drawingml/2006/table">
            <a:tbl>
              <a:tblPr/>
              <a:tblGrid>
                <a:gridCol w="755650"/>
                <a:gridCol w="863600"/>
                <a:gridCol w="865188"/>
                <a:gridCol w="1223962"/>
                <a:gridCol w="1511300"/>
                <a:gridCol w="1152525"/>
                <a:gridCol w="1655763"/>
              </a:tblGrid>
              <a:tr h="1858963">
                <a:tc rowSpan="7">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4400" b="1" i="0" u="none" strike="noStrike" cap="none" normalizeH="0" baseline="0" smtClean="0">
                        <a:ln>
                          <a:noFill/>
                        </a:ln>
                        <a:solidFill>
                          <a:srgbClr val="000000"/>
                        </a:solidFill>
                        <a:effectLst/>
                        <a:latin typeface="Tw Cen MT"/>
                        <a:ea typeface="华文行楷" pitchFamily="2"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4400" b="1" i="0" u="none" strike="noStrike" cap="none" normalizeH="0" baseline="0" smtClean="0">
                          <a:ln>
                            <a:noFill/>
                          </a:ln>
                          <a:solidFill>
                            <a:srgbClr val="000000"/>
                          </a:solidFill>
                          <a:effectLst/>
                          <a:latin typeface="Tw Cen MT"/>
                          <a:ea typeface="华文行楷" pitchFamily="2" charset="-122"/>
                        </a:rPr>
                        <a:t>简答题</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1200" b="0"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教育基本理论</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课程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教学</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德育</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班级管理与教师心理</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1203325">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2011</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（必修课程特征）</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r>
                        <a:rPr kumimoji="0" lang="zh-CN" altLang="en-US" sz="2000" b="1" i="0" u="none" strike="noStrike" cap="none" normalizeH="0" baseline="0" smtClean="0">
                          <a:ln>
                            <a:noFill/>
                          </a:ln>
                          <a:solidFill>
                            <a:srgbClr val="000000"/>
                          </a:solidFill>
                          <a:effectLst/>
                          <a:latin typeface="Tw Cen MT"/>
                          <a:ea typeface="宋体" charset="-122"/>
                        </a:rPr>
                        <a:t>（培养班集体方法，课堂问题行为）</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（课程计划）</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（德育方法）</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（课程内容）</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（教学规律）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（教师威信）</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（学科中心论）</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（教学原则）</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（品德结构）</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（综合实践活动）</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（德育方法）</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（教师成长三阶段）</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540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2014</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（教学基本环节）</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（德育规律）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（教师能力结构）</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bl>
          </a:graphicData>
        </a:graphic>
      </p:graphicFrame>
      <p:graphicFrame>
        <p:nvGraphicFramePr>
          <p:cNvPr id="5" name="表格 4"/>
          <p:cNvGraphicFramePr>
            <a:graphicFrameLocks noGrp="1"/>
          </p:cNvGraphicFramePr>
          <p:nvPr/>
        </p:nvGraphicFramePr>
        <p:xfrm>
          <a:off x="8023225" y="25400"/>
          <a:ext cx="1120775" cy="6862764"/>
        </p:xfrm>
        <a:graphic>
          <a:graphicData uri="http://schemas.openxmlformats.org/drawingml/2006/table">
            <a:tbl>
              <a:tblPr/>
              <a:tblGrid>
                <a:gridCol w="1120775"/>
              </a:tblGrid>
              <a:tr h="1890713">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合计</a:t>
                      </a: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1152525">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792163">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720725">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793750">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r h="719138">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CDCDE6"/>
                    </a:solidFill>
                  </a:tcPr>
                </a:tc>
              </a:tr>
              <a:tr h="793750">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3</a:t>
                      </a: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rgbClr val="2D2DB9"/>
                      </a:solidFill>
                      <a:prstDash val="solid"/>
                      <a:round/>
                      <a:headEnd type="none" w="med" len="med"/>
                      <a:tailEnd type="none" w="med" len="med"/>
                    </a:lnL>
                    <a:lnR w="12700" cap="flat" cmpd="sng" algn="ctr">
                      <a:solidFill>
                        <a:srgbClr val="2D2DB9"/>
                      </a:solidFill>
                      <a:prstDash val="solid"/>
                      <a:round/>
                      <a:headEnd type="none" w="med" len="med"/>
                      <a:tailEnd type="none" w="med" len="med"/>
                    </a:lnR>
                    <a:lnT w="12700" cap="flat" cmpd="sng" algn="ctr">
                      <a:solidFill>
                        <a:srgbClr val="2D2DB9"/>
                      </a:solidFill>
                      <a:prstDash val="solid"/>
                      <a:round/>
                      <a:headEnd type="none" w="med" len="med"/>
                      <a:tailEnd type="none" w="med" len="med"/>
                    </a:lnT>
                    <a:lnB w="12700" cap="flat" cmpd="sng" algn="ctr">
                      <a:solidFill>
                        <a:srgbClr val="2D2DB9"/>
                      </a:solidFill>
                      <a:prstDash val="solid"/>
                      <a:round/>
                      <a:headEnd type="none" w="med" len="med"/>
                      <a:tailEnd type="none" w="med" len="med"/>
                    </a:lnB>
                    <a:lnTlToBr>
                      <a:noFill/>
                    </a:lnTlToBr>
                    <a:lnBlToTr>
                      <a:noFill/>
                    </a:lnBlToTr>
                    <a:solidFill>
                      <a:srgbClr val="E8E8F3"/>
                    </a:solid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334" name="Group 62"/>
          <p:cNvGraphicFramePr>
            <a:graphicFrameLocks noGrp="1"/>
          </p:cNvGraphicFramePr>
          <p:nvPr/>
        </p:nvGraphicFramePr>
        <p:xfrm>
          <a:off x="0" y="25400"/>
          <a:ext cx="9144000" cy="6829428"/>
        </p:xfrm>
        <a:graphic>
          <a:graphicData uri="http://schemas.openxmlformats.org/drawingml/2006/table">
            <a:tbl>
              <a:tblPr/>
              <a:tblGrid>
                <a:gridCol w="860425"/>
                <a:gridCol w="1147763"/>
                <a:gridCol w="1804987"/>
                <a:gridCol w="538163"/>
                <a:gridCol w="1593850"/>
                <a:gridCol w="1312862"/>
                <a:gridCol w="1885950"/>
              </a:tblGrid>
              <a:tr h="1733550">
                <a:tc rowSpan="7">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en-US" altLang="zh-CN" sz="2800" b="0" i="0" u="none" strike="noStrike" cap="none" normalizeH="0" baseline="0" smtClean="0">
                        <a:ln>
                          <a:noFill/>
                        </a:ln>
                        <a:solidFill>
                          <a:srgbClr val="000000"/>
                        </a:solidFill>
                        <a:effectLst/>
                        <a:latin typeface="Tw Cen MT"/>
                        <a:ea typeface="宋体"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4400" b="1" i="0" u="none" strike="noStrike" cap="none" normalizeH="0" baseline="0" smtClean="0">
                        <a:ln>
                          <a:noFill/>
                        </a:ln>
                        <a:solidFill>
                          <a:srgbClr val="000000"/>
                        </a:solidFill>
                        <a:effectLst/>
                        <a:latin typeface="Tw Cen MT"/>
                        <a:ea typeface="华文行楷" pitchFamily="2" charset="-122"/>
                      </a:endParaRPr>
                    </a:p>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4400" b="1" i="0" u="none" strike="noStrike" cap="none" normalizeH="0" baseline="0" smtClean="0">
                          <a:ln>
                            <a:noFill/>
                          </a:ln>
                          <a:solidFill>
                            <a:srgbClr val="000000"/>
                          </a:solidFill>
                          <a:effectLst/>
                          <a:latin typeface="Tw Cen MT"/>
                          <a:ea typeface="华文行楷" pitchFamily="2" charset="-122"/>
                        </a:rPr>
                        <a:t>材料分析题</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1200" b="0"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教育基本理论</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课程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教学</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德育</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zh-CN" altLang="en-US" sz="2400" b="1" i="0" u="none" strike="noStrike" cap="none" normalizeH="0" baseline="0" smtClean="0">
                          <a:ln>
                            <a:noFill/>
                          </a:ln>
                          <a:solidFill>
                            <a:srgbClr val="000000"/>
                          </a:solidFill>
                          <a:effectLst/>
                          <a:latin typeface="Tw Cen MT"/>
                          <a:ea typeface="宋体" charset="-122"/>
                        </a:rPr>
                        <a:t>班级管理与教师心理</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11223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2011</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（教学规律）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032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（教学原则）</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9318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2012</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（德育原则与相关方法）</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9318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（德育原则与相关方法）</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r h="7032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2013</a:t>
                      </a:r>
                      <a:r>
                        <a:rPr kumimoji="0" lang="zh-CN" altLang="en-US" sz="2000" b="1" i="0" u="none" strike="noStrike" cap="none" normalizeH="0" baseline="0" smtClean="0">
                          <a:ln>
                            <a:noFill/>
                          </a:ln>
                          <a:solidFill>
                            <a:srgbClr val="000000"/>
                          </a:solidFill>
                          <a:effectLst/>
                          <a:latin typeface="Tw Cen MT"/>
                          <a:ea typeface="宋体" charset="-122"/>
                        </a:rPr>
                        <a:t>下</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（教学原则及其要求）</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DCDEC"/>
                    </a:solidFill>
                  </a:tcPr>
                </a:tc>
              </a:tr>
              <a:tr h="703263">
                <a:tc vMerge="1">
                  <a:txBody>
                    <a:bodyPr/>
                    <a:lstStyle/>
                    <a:p>
                      <a:endParaRPr lang="zh-CN" altLang="en-US"/>
                    </a:p>
                  </a:txBody>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2014</a:t>
                      </a:r>
                      <a:r>
                        <a:rPr kumimoji="0" lang="zh-CN" altLang="en-US" sz="2000" b="1" i="0" u="none" strike="noStrike" cap="none" normalizeH="0" baseline="0" smtClean="0">
                          <a:ln>
                            <a:noFill/>
                          </a:ln>
                          <a:solidFill>
                            <a:srgbClr val="000000"/>
                          </a:solidFill>
                          <a:effectLst/>
                          <a:latin typeface="Tw Cen MT"/>
                          <a:ea typeface="宋体" charset="-122"/>
                        </a:rPr>
                        <a:t>上</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r>
                        <a:rPr kumimoji="0" lang="en-US" altLang="zh-CN" sz="2000" b="1" i="0" u="none" strike="noStrike" cap="none" normalizeH="0" baseline="0" smtClean="0">
                          <a:ln>
                            <a:noFill/>
                          </a:ln>
                          <a:solidFill>
                            <a:srgbClr val="000000"/>
                          </a:solidFill>
                          <a:effectLst/>
                          <a:latin typeface="Tw Cen MT"/>
                          <a:ea typeface="宋体" charset="-122"/>
                        </a:rPr>
                        <a:t>1</a:t>
                      </a:r>
                      <a:r>
                        <a:rPr kumimoji="0" lang="zh-CN" altLang="en-US" sz="2000" b="1" i="0" u="none" strike="noStrike" cap="none" normalizeH="0" baseline="0" smtClean="0">
                          <a:ln>
                            <a:noFill/>
                          </a:ln>
                          <a:solidFill>
                            <a:srgbClr val="000000"/>
                          </a:solidFill>
                          <a:effectLst/>
                          <a:latin typeface="Tw Cen MT"/>
                          <a:ea typeface="宋体" charset="-122"/>
                        </a:rPr>
                        <a:t>（影响人身心发展因素）</a:t>
                      </a: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90000"/>
                        </a:lnSpc>
                        <a:spcBef>
                          <a:spcPct val="0"/>
                        </a:spcBef>
                        <a:spcAft>
                          <a:spcPts val="200"/>
                        </a:spcAft>
                        <a:buClr>
                          <a:schemeClr val="accent1"/>
                        </a:buClr>
                        <a:buSzPct val="100000"/>
                        <a:buFont typeface="Tw Cen MT"/>
                        <a:buNone/>
                        <a:tabLst/>
                      </a:pPr>
                      <a:endParaRPr kumimoji="0" lang="zh-CN" altLang="en-US" sz="2000" b="1" i="0" u="none" strike="noStrike" cap="none" normalizeH="0" baseline="0" smtClean="0">
                        <a:ln>
                          <a:noFill/>
                        </a:ln>
                        <a:solidFill>
                          <a:srgbClr val="000000"/>
                        </a:solidFill>
                        <a:effectLst/>
                        <a:latin typeface="Tw Cen MT"/>
                        <a:ea typeface="宋体" charset="-122"/>
                      </a:endParaRPr>
                    </a:p>
                  </a:txBody>
                  <a:tcP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考试概述</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15362" name="内容占位符 4"/>
          <p:cNvSpPr>
            <a:spLocks noGrp="1"/>
          </p:cNvSpPr>
          <p:nvPr>
            <p:ph idx="1"/>
          </p:nvPr>
        </p:nvSpPr>
        <p:spPr/>
        <p:txBody>
          <a:bodyPr/>
          <a:lstStyle/>
          <a:p>
            <a:r>
              <a:rPr lang="zh-CN" altLang="en-US" sz="2800" b="1" dirty="0" smtClean="0">
                <a:solidFill>
                  <a:srgbClr val="7030A0"/>
                </a:solidFill>
                <a:latin typeface="黑体" pitchFamily="49" charset="-122"/>
                <a:ea typeface="黑体" pitchFamily="49" charset="-122"/>
              </a:rPr>
              <a:t>考试通过率如何？</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笔试：</a:t>
            </a:r>
            <a:r>
              <a:rPr lang="en-US" altLang="zh-CN" sz="2800" b="1" dirty="0" smtClean="0">
                <a:latin typeface="宋体" charset="-122"/>
                <a:ea typeface="宋体" charset="-122"/>
              </a:rPr>
              <a:t>30%</a:t>
            </a:r>
            <a:r>
              <a:rPr lang="zh-CN" altLang="en-US" sz="2800" b="1" dirty="0" smtClean="0">
                <a:latin typeface="宋体" charset="-122"/>
                <a:ea typeface="宋体" charset="-122"/>
              </a:rPr>
              <a:t>左右！</a:t>
            </a:r>
            <a:endParaRPr lang="en-US" altLang="zh-CN" sz="2800" b="1" dirty="0" smtClean="0">
              <a:latin typeface="宋体" charset="-122"/>
              <a:ea typeface="宋体" charset="-122"/>
            </a:endParaRPr>
          </a:p>
          <a:p>
            <a:r>
              <a:rPr lang="zh-CN" altLang="en-US" sz="2800" b="1" dirty="0" smtClean="0">
                <a:latin typeface="宋体" charset="-122"/>
                <a:ea typeface="宋体" charset="-122"/>
              </a:rPr>
              <a:t>面试：依学科而异</a:t>
            </a:r>
            <a:endParaRPr lang="en-US" altLang="zh-CN" sz="2800" b="1" dirty="0" smtClean="0">
              <a:latin typeface="宋体" charset="-122"/>
              <a:ea typeface="宋体" charset="-122"/>
            </a:endParaRPr>
          </a:p>
          <a:p>
            <a:endParaRPr lang="en-US" altLang="zh-CN" sz="2800" b="1" dirty="0" smtClean="0">
              <a:latin typeface="宋体" charset="-122"/>
              <a:ea typeface="宋体" charset="-122"/>
            </a:endParaRPr>
          </a:p>
          <a:p>
            <a:pPr algn="ctr"/>
            <a:r>
              <a:rPr lang="zh-CN" altLang="en-US" sz="3200" b="1" dirty="0" smtClean="0">
                <a:latin typeface="隶书" pitchFamily="49" charset="-122"/>
                <a:ea typeface="隶书" pitchFamily="49" charset="-122"/>
                <a:sym typeface="Wingdings" pitchFamily="2" charset="2"/>
              </a:rPr>
              <a:t>（小语：杭州</a:t>
            </a:r>
            <a:r>
              <a:rPr lang="en-US" altLang="zh-CN" sz="3200" b="1" dirty="0" smtClean="0">
                <a:latin typeface="隶书" pitchFamily="49" charset="-122"/>
                <a:ea typeface="隶书" pitchFamily="49" charset="-122"/>
                <a:sym typeface="Wingdings" pitchFamily="2" charset="2"/>
              </a:rPr>
              <a:t>40%-50%</a:t>
            </a:r>
            <a:r>
              <a:rPr lang="zh-CN" altLang="en-US" sz="3200" b="1" dirty="0" smtClean="0">
                <a:latin typeface="隶书" pitchFamily="49" charset="-122"/>
                <a:ea typeface="隶书" pitchFamily="49" charset="-122"/>
                <a:sym typeface="Wingdings" pitchFamily="2" charset="2"/>
              </a:rPr>
              <a:t>；外地</a:t>
            </a:r>
            <a:r>
              <a:rPr lang="en-US" altLang="zh-CN" sz="3200" b="1" dirty="0" smtClean="0">
                <a:latin typeface="隶书" pitchFamily="49" charset="-122"/>
                <a:ea typeface="隶书" pitchFamily="49" charset="-122"/>
                <a:sym typeface="Wingdings" pitchFamily="2" charset="2"/>
              </a:rPr>
              <a:t>50%-60%</a:t>
            </a:r>
            <a:r>
              <a:rPr lang="zh-CN" altLang="en-US" sz="3200" b="1" dirty="0" smtClean="0">
                <a:latin typeface="隶书" pitchFamily="49" charset="-122"/>
                <a:ea typeface="隶书" pitchFamily="49" charset="-122"/>
                <a:sym typeface="Wingdings" pitchFamily="2" charset="2"/>
              </a:rPr>
              <a:t>）</a:t>
            </a:r>
            <a:endParaRPr lang="en-US" altLang="zh-CN" sz="3200" b="1" dirty="0" smtClean="0">
              <a:latin typeface="隶书" pitchFamily="49" charset="-122"/>
              <a:ea typeface="隶书" pitchFamily="49" charset="-122"/>
            </a:endParaRPr>
          </a:p>
          <a:p>
            <a:endParaRPr lang="en-US" altLang="zh-CN" sz="2800" b="1" dirty="0" smtClean="0">
              <a:latin typeface="宋体" charset="-122"/>
              <a:ea typeface="宋体"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7403" y="318907"/>
            <a:ext cx="2224174" cy="30634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 calcmode="lin" valueType="num">
                                      <p:cBhvr additive="base">
                                        <p:cTn id="7" dur="5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xEl>
                                              <p:pRg st="1" end="1"/>
                                            </p:txEl>
                                          </p:spTgt>
                                        </p:tgtEl>
                                        <p:attrNameLst>
                                          <p:attrName>style.visibility</p:attrName>
                                        </p:attrNameLst>
                                      </p:cBhvr>
                                      <p:to>
                                        <p:strVal val="visible"/>
                                      </p:to>
                                    </p:set>
                                    <p:anim calcmode="lin" valueType="num">
                                      <p:cBhvr additive="base">
                                        <p:cTn id="13" dur="5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2">
                                            <p:txEl>
                                              <p:pRg st="2" end="2"/>
                                            </p:txEl>
                                          </p:spTgt>
                                        </p:tgtEl>
                                        <p:attrNameLst>
                                          <p:attrName>style.visibility</p:attrName>
                                        </p:attrNameLst>
                                      </p:cBhvr>
                                      <p:to>
                                        <p:strVal val="visible"/>
                                      </p:to>
                                    </p:set>
                                    <p:anim calcmode="lin" valueType="num">
                                      <p:cBhvr additive="base">
                                        <p:cTn id="19" dur="500" fill="hold"/>
                                        <p:tgtEl>
                                          <p:spTgt spid="1536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362">
                                            <p:txEl>
                                              <p:pRg st="4" end="4"/>
                                            </p:txEl>
                                          </p:spTgt>
                                        </p:tgtEl>
                                        <p:attrNameLst>
                                          <p:attrName>style.visibility</p:attrName>
                                        </p:attrNameLst>
                                      </p:cBhvr>
                                      <p:to>
                                        <p:strVal val="visible"/>
                                      </p:to>
                                    </p:set>
                                    <p:anim calcmode="lin" valueType="num">
                                      <p:cBhvr additive="base">
                                        <p:cTn id="25" dur="500" fill="hold"/>
                                        <p:tgtEl>
                                          <p:spTgt spid="1536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dirty="0" smtClean="0">
                <a:solidFill>
                  <a:srgbClr val="FF0000"/>
                </a:solidFill>
                <a:latin typeface="隶书" pitchFamily="49" charset="-122"/>
                <a:ea typeface="隶书" pitchFamily="49" charset="-122"/>
              </a:rPr>
              <a:t>教育教学知识与能力（小）</a:t>
            </a:r>
          </a:p>
        </p:txBody>
      </p:sp>
      <p:sp>
        <p:nvSpPr>
          <p:cNvPr id="56323" name="内容占位符 4"/>
          <p:cNvSpPr>
            <a:spLocks noGrp="1"/>
          </p:cNvSpPr>
          <p:nvPr>
            <p:ph idx="4294967295"/>
          </p:nvPr>
        </p:nvSpPr>
        <p:spPr/>
        <p:txBody>
          <a:bodyPr/>
          <a:lstStyle/>
          <a:p>
            <a:pPr algn="ctr"/>
            <a:r>
              <a:rPr lang="zh-CN" altLang="en-US" sz="2800" b="1" dirty="0" smtClean="0">
                <a:solidFill>
                  <a:srgbClr val="7030A0"/>
                </a:solidFill>
                <a:latin typeface="黑体" pitchFamily="49" charset="-122"/>
                <a:ea typeface="黑体" pitchFamily="49" charset="-122"/>
              </a:rPr>
              <a:t>试卷题型结构</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一、选择题，</a:t>
            </a:r>
            <a:r>
              <a:rPr lang="en-US" altLang="zh-CN" sz="2800" b="1" dirty="0" smtClean="0">
                <a:latin typeface="宋体" charset="-122"/>
                <a:ea typeface="宋体" charset="-122"/>
              </a:rPr>
              <a:t>20</a:t>
            </a:r>
            <a:r>
              <a:rPr lang="zh-CN" altLang="en-US" sz="2800" b="1" dirty="0" smtClean="0">
                <a:latin typeface="宋体" charset="-122"/>
                <a:ea typeface="宋体" charset="-122"/>
              </a:rPr>
              <a:t>*</a:t>
            </a:r>
            <a:r>
              <a:rPr lang="en-US" altLang="zh-CN" sz="2800" b="1" dirty="0" smtClean="0">
                <a:latin typeface="宋体" charset="-122"/>
                <a:ea typeface="宋体" charset="-122"/>
              </a:rPr>
              <a:t>2=40</a:t>
            </a:r>
            <a:r>
              <a:rPr lang="zh-CN" altLang="en-US" sz="2800" b="1" dirty="0" smtClean="0">
                <a:latin typeface="宋体" charset="-122"/>
                <a:ea typeface="宋体" charset="-122"/>
              </a:rPr>
              <a:t>分（</a:t>
            </a:r>
            <a:r>
              <a:rPr lang="en-US" altLang="zh-CN" sz="2800" b="1" dirty="0" smtClean="0">
                <a:latin typeface="宋体" charset="-122"/>
                <a:ea typeface="宋体" charset="-122"/>
              </a:rPr>
              <a:t>15-18</a:t>
            </a:r>
            <a:r>
              <a:rPr lang="zh-CN" altLang="en-US" sz="2800" b="1" dirty="0" smtClean="0">
                <a:latin typeface="宋体" charset="-122"/>
                <a:ea typeface="宋体" charset="-122"/>
              </a:rPr>
              <a:t>教育，</a:t>
            </a:r>
            <a:r>
              <a:rPr lang="en-US" altLang="zh-CN" sz="2800" b="1" dirty="0" smtClean="0">
                <a:latin typeface="宋体" charset="-122"/>
                <a:ea typeface="宋体" charset="-122"/>
              </a:rPr>
              <a:t>2-5</a:t>
            </a:r>
            <a:r>
              <a:rPr lang="zh-CN" altLang="en-US" sz="2800" b="1" dirty="0" smtClean="0">
                <a:latin typeface="宋体" charset="-122"/>
                <a:ea typeface="宋体" charset="-122"/>
              </a:rPr>
              <a:t>心理）</a:t>
            </a:r>
            <a:endParaRPr lang="en-US" altLang="zh-CN" sz="2800" b="1" dirty="0" smtClean="0">
              <a:latin typeface="宋体" charset="-122"/>
              <a:ea typeface="宋体" charset="-122"/>
            </a:endParaRPr>
          </a:p>
          <a:p>
            <a:r>
              <a:rPr lang="zh-CN" altLang="en-US" sz="2800" b="1" dirty="0" smtClean="0">
                <a:latin typeface="宋体" charset="-122"/>
                <a:ea typeface="宋体" charset="-122"/>
              </a:rPr>
              <a:t>二、简答题，</a:t>
            </a:r>
            <a:r>
              <a:rPr lang="en-US" altLang="zh-CN" sz="2800" b="1" dirty="0" smtClean="0">
                <a:latin typeface="宋体" charset="-122"/>
                <a:ea typeface="宋体" charset="-122"/>
              </a:rPr>
              <a:t>10*3=30</a:t>
            </a:r>
            <a:r>
              <a:rPr lang="zh-CN" altLang="en-US" sz="2800" b="1" dirty="0" smtClean="0">
                <a:latin typeface="宋体" charset="-122"/>
                <a:ea typeface="宋体" charset="-122"/>
              </a:rPr>
              <a:t>分（</a:t>
            </a:r>
            <a:r>
              <a:rPr lang="en-US" altLang="zh-CN" sz="2800" b="1" dirty="0" smtClean="0">
                <a:latin typeface="宋体" charset="-122"/>
                <a:ea typeface="宋体" charset="-122"/>
              </a:rPr>
              <a:t>2-3</a:t>
            </a:r>
            <a:r>
              <a:rPr lang="zh-CN" altLang="en-US" sz="2800" b="1" dirty="0" smtClean="0">
                <a:latin typeface="宋体" charset="-122"/>
                <a:ea typeface="宋体" charset="-122"/>
              </a:rPr>
              <a:t>教育、</a:t>
            </a:r>
            <a:r>
              <a:rPr lang="en-US" altLang="zh-CN" sz="2800" b="1" dirty="0" smtClean="0">
                <a:latin typeface="宋体" charset="-122"/>
                <a:ea typeface="宋体" charset="-122"/>
              </a:rPr>
              <a:t>0-1</a:t>
            </a:r>
            <a:r>
              <a:rPr lang="zh-CN" altLang="en-US" sz="2800" b="1" dirty="0" smtClean="0">
                <a:latin typeface="宋体" charset="-122"/>
                <a:ea typeface="宋体" charset="-122"/>
              </a:rPr>
              <a:t>心理）</a:t>
            </a:r>
            <a:endParaRPr lang="en-US" altLang="zh-CN" sz="2800" b="1" dirty="0" smtClean="0">
              <a:latin typeface="宋体" charset="-122"/>
              <a:ea typeface="宋体" charset="-122"/>
            </a:endParaRPr>
          </a:p>
          <a:p>
            <a:r>
              <a:rPr lang="zh-CN" altLang="en-US" sz="2800" b="1" dirty="0" smtClean="0">
                <a:latin typeface="宋体" charset="-122"/>
                <a:ea typeface="宋体" charset="-122"/>
              </a:rPr>
              <a:t>三、</a:t>
            </a:r>
            <a:r>
              <a:rPr lang="zh-CN" altLang="en-US" sz="2800" b="1" dirty="0">
                <a:latin typeface="宋体" charset="-122"/>
                <a:ea typeface="宋体" charset="-122"/>
              </a:rPr>
              <a:t>材料分析</a:t>
            </a:r>
            <a:r>
              <a:rPr lang="zh-CN" altLang="en-US" sz="2800" b="1" dirty="0" smtClean="0">
                <a:latin typeface="宋体" charset="-122"/>
                <a:ea typeface="宋体" charset="-122"/>
              </a:rPr>
              <a:t>题，</a:t>
            </a:r>
            <a:r>
              <a:rPr lang="en-US" altLang="zh-CN" sz="2800" b="1" dirty="0" smtClean="0">
                <a:latin typeface="宋体" charset="-122"/>
                <a:ea typeface="宋体" charset="-122"/>
              </a:rPr>
              <a:t>20</a:t>
            </a:r>
            <a:r>
              <a:rPr lang="zh-CN" altLang="en-US" sz="2800" b="1" dirty="0" smtClean="0">
                <a:latin typeface="宋体" charset="-122"/>
                <a:ea typeface="宋体" charset="-122"/>
              </a:rPr>
              <a:t>*</a:t>
            </a:r>
            <a:r>
              <a:rPr lang="en-US" altLang="zh-CN" sz="2800" b="1" dirty="0">
                <a:latin typeface="宋体" charset="-122"/>
                <a:ea typeface="宋体" charset="-122"/>
              </a:rPr>
              <a:t>2</a:t>
            </a:r>
            <a:r>
              <a:rPr lang="en-US" altLang="zh-CN" sz="2800" b="1" dirty="0" smtClean="0">
                <a:latin typeface="宋体" charset="-122"/>
                <a:ea typeface="宋体" charset="-122"/>
              </a:rPr>
              <a:t>=40</a:t>
            </a:r>
            <a:r>
              <a:rPr lang="zh-CN" altLang="en-US" sz="2800" b="1" dirty="0" smtClean="0">
                <a:latin typeface="宋体" charset="-122"/>
                <a:ea typeface="宋体" charset="-122"/>
              </a:rPr>
              <a:t>分（</a:t>
            </a:r>
            <a:r>
              <a:rPr lang="en-US" altLang="zh-CN" sz="2800" b="1" dirty="0" smtClean="0">
                <a:latin typeface="宋体" charset="-122"/>
                <a:ea typeface="宋体" charset="-122"/>
              </a:rPr>
              <a:t>2</a:t>
            </a:r>
            <a:r>
              <a:rPr lang="zh-CN" altLang="en-US" sz="2800" b="1" dirty="0" smtClean="0">
                <a:latin typeface="宋体" charset="-122"/>
                <a:ea typeface="宋体" charset="-122"/>
              </a:rPr>
              <a:t>教育学）</a:t>
            </a:r>
          </a:p>
          <a:p>
            <a:r>
              <a:rPr lang="zh-CN" altLang="en-US" sz="2800" b="1" dirty="0" smtClean="0">
                <a:latin typeface="宋体" charset="-122"/>
                <a:ea typeface="宋体" charset="-122"/>
              </a:rPr>
              <a:t>四、教学设计题，</a:t>
            </a:r>
            <a:r>
              <a:rPr lang="en-US" altLang="zh-CN" sz="2800" b="1" dirty="0" smtClean="0">
                <a:latin typeface="宋体" charset="-122"/>
                <a:ea typeface="宋体" charset="-122"/>
              </a:rPr>
              <a:t>40*1=40</a:t>
            </a:r>
            <a:r>
              <a:rPr lang="zh-CN" altLang="en-US" sz="2800" b="1" dirty="0" smtClean="0">
                <a:latin typeface="宋体" charset="-122"/>
                <a:ea typeface="宋体" charset="-122"/>
              </a:rPr>
              <a:t>分（教学设计具体科目在语文和数学中二者择一选做）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 calcmode="lin" valueType="num">
                                      <p:cBhvr additive="base">
                                        <p:cTn id="7" dur="5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3">
                                            <p:txEl>
                                              <p:pRg st="2" end="2"/>
                                            </p:txEl>
                                          </p:spTgt>
                                        </p:tgtEl>
                                        <p:attrNameLst>
                                          <p:attrName>style.visibility</p:attrName>
                                        </p:attrNameLst>
                                      </p:cBhvr>
                                      <p:to>
                                        <p:strVal val="visible"/>
                                      </p:to>
                                    </p:set>
                                    <p:anim calcmode="lin" valueType="num">
                                      <p:cBhvr additive="base">
                                        <p:cTn id="13" dur="5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6323">
                                            <p:txEl>
                                              <p:pRg st="3" end="3"/>
                                            </p:txEl>
                                          </p:spTgt>
                                        </p:tgtEl>
                                        <p:attrNameLst>
                                          <p:attrName>style.visibility</p:attrName>
                                        </p:attrNameLst>
                                      </p:cBhvr>
                                      <p:to>
                                        <p:strVal val="visible"/>
                                      </p:to>
                                    </p:set>
                                    <p:anim calcmode="lin" valueType="num">
                                      <p:cBhvr additive="base">
                                        <p:cTn id="19" dur="500" fill="hold"/>
                                        <p:tgtEl>
                                          <p:spTgt spid="5632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6323">
                                            <p:txEl>
                                              <p:pRg st="4" end="4"/>
                                            </p:txEl>
                                          </p:spTgt>
                                        </p:tgtEl>
                                        <p:attrNameLst>
                                          <p:attrName>style.visibility</p:attrName>
                                        </p:attrNameLst>
                                      </p:cBhvr>
                                      <p:to>
                                        <p:strVal val="visible"/>
                                      </p:to>
                                    </p:set>
                                    <p:anim calcmode="lin" valueType="num">
                                      <p:cBhvr additive="base">
                                        <p:cTn id="25" dur="5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dirty="0">
                <a:solidFill>
                  <a:srgbClr val="FF0000"/>
                </a:solidFill>
                <a:latin typeface="隶书" pitchFamily="49" charset="-122"/>
                <a:ea typeface="隶书" pitchFamily="49" charset="-122"/>
              </a:rPr>
              <a:t>教育教学知识与能力（小）</a:t>
            </a:r>
            <a:endParaRPr lang="zh-CN" altLang="en-US" sz="4800" cap="none" dirty="0" smtClean="0">
              <a:solidFill>
                <a:srgbClr val="FF0000"/>
              </a:solidFill>
              <a:latin typeface="隶书" pitchFamily="49" charset="-122"/>
              <a:ea typeface="隶书" pitchFamily="49" charset="-122"/>
            </a:endParaRPr>
          </a:p>
        </p:txBody>
      </p:sp>
      <p:sp>
        <p:nvSpPr>
          <p:cNvPr id="39939" name="内容占位符 4"/>
          <p:cNvSpPr>
            <a:spLocks noGrp="1"/>
          </p:cNvSpPr>
          <p:nvPr>
            <p:ph idx="4294967295"/>
          </p:nvPr>
        </p:nvSpPr>
        <p:spPr/>
        <p:txBody>
          <a:bodyPr/>
          <a:lstStyle/>
          <a:p>
            <a:pPr algn="ctr"/>
            <a:r>
              <a:rPr lang="zh-CN" altLang="en-US" sz="2800" b="1" dirty="0" smtClean="0">
                <a:solidFill>
                  <a:srgbClr val="7030A0"/>
                </a:solidFill>
                <a:latin typeface="黑体" pitchFamily="49" charset="-122"/>
                <a:ea typeface="黑体" pitchFamily="49" charset="-122"/>
              </a:rPr>
              <a:t>试卷题型结构</a:t>
            </a:r>
            <a:endParaRPr lang="en-US" altLang="zh-CN" sz="2800" b="1" dirty="0" smtClean="0">
              <a:solidFill>
                <a:srgbClr val="7030A0"/>
              </a:solidFill>
              <a:latin typeface="黑体" pitchFamily="49" charset="-122"/>
              <a:ea typeface="黑体" pitchFamily="49" charset="-122"/>
            </a:endParaRPr>
          </a:p>
          <a:p>
            <a:r>
              <a:rPr lang="zh-CN" altLang="en-US" sz="2800" b="1" dirty="0">
                <a:latin typeface="宋体" charset="-122"/>
                <a:ea typeface="宋体" charset="-122"/>
              </a:rPr>
              <a:t>简答</a:t>
            </a:r>
            <a:r>
              <a:rPr lang="zh-CN" altLang="en-US" sz="2800" b="1" dirty="0" smtClean="0">
                <a:latin typeface="宋体" charset="-122"/>
                <a:ea typeface="宋体" charset="-122"/>
              </a:rPr>
              <a:t>题：简述我国教育目的的基本精神。</a:t>
            </a:r>
          </a:p>
          <a:p>
            <a:r>
              <a:rPr lang="zh-CN" altLang="en-US" sz="2800" b="1" dirty="0" smtClean="0">
                <a:latin typeface="宋体" charset="-122"/>
                <a:ea typeface="宋体" charset="-122"/>
              </a:rPr>
              <a:t>        简述小学生学习兴趣特点。</a:t>
            </a:r>
          </a:p>
        </p:txBody>
      </p:sp>
    </p:spTree>
    <p:extLst>
      <p:ext uri="{BB962C8B-B14F-4D97-AF65-F5344CB8AC3E}">
        <p14:creationId xmlns:p14="http://schemas.microsoft.com/office/powerpoint/2010/main" val="32761038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dirty="0">
                <a:solidFill>
                  <a:srgbClr val="FF0000"/>
                </a:solidFill>
                <a:latin typeface="隶书" pitchFamily="49" charset="-122"/>
                <a:ea typeface="隶书" pitchFamily="49" charset="-122"/>
              </a:rPr>
              <a:t>教育教学知识与能力（小）</a:t>
            </a:r>
            <a:endParaRPr lang="zh-CN" altLang="en-US" sz="4800" cap="none" dirty="0" smtClean="0">
              <a:solidFill>
                <a:srgbClr val="FF0000"/>
              </a:solidFill>
              <a:latin typeface="隶书" pitchFamily="49" charset="-122"/>
              <a:ea typeface="隶书" pitchFamily="49" charset="-122"/>
            </a:endParaRPr>
          </a:p>
        </p:txBody>
      </p:sp>
      <p:sp>
        <p:nvSpPr>
          <p:cNvPr id="39939" name="内容占位符 4"/>
          <p:cNvSpPr>
            <a:spLocks noGrp="1"/>
          </p:cNvSpPr>
          <p:nvPr>
            <p:ph idx="4294967295"/>
          </p:nvPr>
        </p:nvSpPr>
        <p:spPr/>
        <p:txBody>
          <a:bodyPr/>
          <a:lstStyle/>
          <a:p>
            <a:pPr algn="ctr"/>
            <a:r>
              <a:rPr lang="zh-CN" altLang="en-US" sz="2800" b="1" dirty="0" smtClean="0">
                <a:solidFill>
                  <a:srgbClr val="7030A0"/>
                </a:solidFill>
                <a:latin typeface="黑体" pitchFamily="49" charset="-122"/>
                <a:ea typeface="黑体" pitchFamily="49" charset="-122"/>
              </a:rPr>
              <a:t>试卷题型结构</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材料分析题：</a:t>
            </a:r>
            <a:endParaRPr lang="en-US" altLang="zh-CN" sz="2800" b="1" dirty="0" smtClean="0">
              <a:latin typeface="宋体" charset="-122"/>
              <a:ea typeface="宋体" charset="-122"/>
            </a:endParaRPr>
          </a:p>
          <a:p>
            <a:pPr>
              <a:buNone/>
            </a:pPr>
            <a:r>
              <a:rPr lang="en-US" altLang="zh-CN" b="1" dirty="0">
                <a:latin typeface="宋体" charset="-122"/>
                <a:ea typeface="宋体" charset="-122"/>
              </a:rPr>
              <a:t> </a:t>
            </a:r>
            <a:r>
              <a:rPr lang="en-US" altLang="zh-CN" b="1" dirty="0" smtClean="0">
                <a:latin typeface="宋体" charset="-122"/>
                <a:ea typeface="宋体" charset="-122"/>
              </a:rPr>
              <a:t>    </a:t>
            </a:r>
            <a:r>
              <a:rPr lang="zh-CN" altLang="en-US" b="1" dirty="0" smtClean="0">
                <a:latin typeface="宋体" charset="-122"/>
                <a:ea typeface="宋体" charset="-122"/>
              </a:rPr>
              <a:t>荣获</a:t>
            </a:r>
            <a:r>
              <a:rPr lang="zh-CN" altLang="en-US" b="1" dirty="0">
                <a:latin typeface="宋体" charset="-122"/>
                <a:ea typeface="宋体" charset="-122"/>
              </a:rPr>
              <a:t>第</a:t>
            </a:r>
            <a:r>
              <a:rPr lang="en-US" altLang="zh-CN" b="1" dirty="0">
                <a:latin typeface="宋体" charset="-122"/>
                <a:ea typeface="宋体" charset="-122"/>
              </a:rPr>
              <a:t>62</a:t>
            </a:r>
            <a:r>
              <a:rPr lang="zh-CN" altLang="en-US" b="1" dirty="0">
                <a:latin typeface="宋体" charset="-122"/>
                <a:ea typeface="宋体" charset="-122"/>
              </a:rPr>
              <a:t>届美国年度国家教师大奖的瑞贝卡</a:t>
            </a:r>
            <a:r>
              <a:rPr lang="en-US" altLang="zh-CN" b="1" dirty="0">
                <a:latin typeface="宋体" charset="-122"/>
                <a:ea typeface="宋体" charset="-122"/>
              </a:rPr>
              <a:t>·</a:t>
            </a:r>
            <a:r>
              <a:rPr lang="zh-CN" altLang="en-US" b="1" dirty="0">
                <a:latin typeface="宋体" charset="-122"/>
                <a:ea typeface="宋体" charset="-122"/>
              </a:rPr>
              <a:t>米勒沃基说：“我们的学生就是我们的未来，当有一个非常热情、非常投入的老师的时候，学生们学的最好</a:t>
            </a:r>
            <a:r>
              <a:rPr lang="en-US" altLang="zh-CN" b="1" dirty="0">
                <a:latin typeface="宋体" charset="-122"/>
                <a:ea typeface="宋体" charset="-122"/>
              </a:rPr>
              <a:t>……</a:t>
            </a:r>
            <a:r>
              <a:rPr lang="zh-CN" altLang="en-US" b="1" dirty="0">
                <a:latin typeface="宋体" charset="-122"/>
                <a:ea typeface="宋体" charset="-122"/>
              </a:rPr>
              <a:t>其实学习没有捷径可走，无论用哪种方法，最终都会面对复杂的学习任务，作为老师，我们能做的就是用笑声、用激情、用技巧、用紧迫感和爱去实现这一切”</a:t>
            </a:r>
            <a:r>
              <a:rPr lang="zh-CN" altLang="en-US" b="1" dirty="0" smtClean="0">
                <a:latin typeface="宋体" charset="-122"/>
                <a:ea typeface="宋体" charset="-122"/>
              </a:rPr>
              <a:t>。</a:t>
            </a:r>
            <a:endParaRPr lang="zh-CN" altLang="en-US" b="1" dirty="0">
              <a:latin typeface="宋体" charset="-122"/>
              <a:ea typeface="宋体" charset="-122"/>
            </a:endParaRPr>
          </a:p>
          <a:p>
            <a:pPr>
              <a:buNone/>
            </a:pPr>
            <a:r>
              <a:rPr lang="zh-CN" altLang="en-US" b="1" dirty="0" smtClean="0">
                <a:solidFill>
                  <a:srgbClr val="FF0000"/>
                </a:solidFill>
                <a:latin typeface="宋体" charset="-122"/>
                <a:ea typeface="宋体" charset="-122"/>
              </a:rPr>
              <a:t>    问题</a:t>
            </a:r>
            <a:r>
              <a:rPr lang="zh-CN" altLang="en-US" b="1" dirty="0">
                <a:solidFill>
                  <a:srgbClr val="FF0000"/>
                </a:solidFill>
                <a:latin typeface="宋体" charset="-122"/>
                <a:ea typeface="宋体" charset="-122"/>
              </a:rPr>
              <a:t>：</a:t>
            </a:r>
          </a:p>
          <a:p>
            <a:pPr>
              <a:buNone/>
            </a:pPr>
            <a:r>
              <a:rPr lang="zh-CN" altLang="en-US" b="1" dirty="0">
                <a:solidFill>
                  <a:srgbClr val="FF0000"/>
                </a:solidFill>
                <a:latin typeface="宋体" charset="-122"/>
                <a:ea typeface="宋体" charset="-122"/>
              </a:rPr>
              <a:t>（</a:t>
            </a:r>
            <a:r>
              <a:rPr lang="en-US" altLang="zh-CN" b="1" dirty="0">
                <a:solidFill>
                  <a:srgbClr val="FF0000"/>
                </a:solidFill>
                <a:latin typeface="宋体" charset="-122"/>
                <a:ea typeface="宋体" charset="-122"/>
              </a:rPr>
              <a:t>1</a:t>
            </a:r>
            <a:r>
              <a:rPr lang="zh-CN" altLang="en-US" b="1" dirty="0">
                <a:solidFill>
                  <a:srgbClr val="FF0000"/>
                </a:solidFill>
                <a:latin typeface="宋体" charset="-122"/>
                <a:ea typeface="宋体" charset="-122"/>
              </a:rPr>
              <a:t>）谈谈你对“我们学生就是我们的未来”的理解。</a:t>
            </a:r>
            <a:r>
              <a:rPr lang="zh-CN" altLang="en-US" b="1" dirty="0" smtClean="0">
                <a:solidFill>
                  <a:srgbClr val="FF0000"/>
                </a:solidFill>
                <a:latin typeface="宋体" charset="-122"/>
                <a:ea typeface="宋体" charset="-122"/>
              </a:rPr>
              <a:t>（</a:t>
            </a:r>
            <a:r>
              <a:rPr lang="en-US" altLang="zh-CN" b="1" dirty="0" smtClean="0">
                <a:solidFill>
                  <a:srgbClr val="FF0000"/>
                </a:solidFill>
                <a:latin typeface="宋体" charset="-122"/>
                <a:ea typeface="宋体" charset="-122"/>
              </a:rPr>
              <a:t>10</a:t>
            </a:r>
            <a:r>
              <a:rPr lang="zh-CN" altLang="en-US" b="1" dirty="0" smtClean="0">
                <a:solidFill>
                  <a:srgbClr val="FF0000"/>
                </a:solidFill>
                <a:latin typeface="宋体" charset="-122"/>
                <a:ea typeface="宋体" charset="-122"/>
              </a:rPr>
              <a:t>分）</a:t>
            </a:r>
            <a:endParaRPr lang="zh-CN" altLang="en-US" b="1" dirty="0">
              <a:solidFill>
                <a:srgbClr val="FF0000"/>
              </a:solidFill>
              <a:latin typeface="宋体" charset="-122"/>
              <a:ea typeface="宋体" charset="-122"/>
            </a:endParaRPr>
          </a:p>
          <a:p>
            <a:pPr>
              <a:buNone/>
            </a:pPr>
            <a:r>
              <a:rPr lang="zh-CN" altLang="en-US" b="1" dirty="0">
                <a:solidFill>
                  <a:srgbClr val="FF0000"/>
                </a:solidFill>
                <a:latin typeface="宋体" charset="-122"/>
                <a:ea typeface="宋体" charset="-122"/>
              </a:rPr>
              <a:t>（</a:t>
            </a:r>
            <a:r>
              <a:rPr lang="en-US" altLang="zh-CN" b="1" dirty="0">
                <a:solidFill>
                  <a:srgbClr val="FF0000"/>
                </a:solidFill>
                <a:latin typeface="宋体" charset="-122"/>
                <a:ea typeface="宋体" charset="-122"/>
              </a:rPr>
              <a:t>2</a:t>
            </a:r>
            <a:r>
              <a:rPr lang="zh-CN" altLang="en-US" b="1" dirty="0">
                <a:solidFill>
                  <a:srgbClr val="FF0000"/>
                </a:solidFill>
                <a:latin typeface="宋体" charset="-122"/>
                <a:ea typeface="宋体" charset="-122"/>
              </a:rPr>
              <a:t>）结合材料，谈谈教师在学生学习过程中的作用。</a:t>
            </a:r>
            <a:r>
              <a:rPr lang="zh-CN" altLang="en-US" b="1" dirty="0" smtClean="0">
                <a:solidFill>
                  <a:srgbClr val="FF0000"/>
                </a:solidFill>
                <a:latin typeface="宋体" charset="-122"/>
                <a:ea typeface="宋体" charset="-122"/>
              </a:rPr>
              <a:t>（</a:t>
            </a:r>
            <a:r>
              <a:rPr lang="en-US" altLang="zh-CN" b="1" dirty="0" smtClean="0">
                <a:solidFill>
                  <a:srgbClr val="FF0000"/>
                </a:solidFill>
                <a:latin typeface="宋体" charset="-122"/>
                <a:ea typeface="宋体" charset="-122"/>
              </a:rPr>
              <a:t>10</a:t>
            </a:r>
            <a:r>
              <a:rPr lang="zh-CN" altLang="en-US" b="1" dirty="0" smtClean="0">
                <a:solidFill>
                  <a:srgbClr val="FF0000"/>
                </a:solidFill>
                <a:latin typeface="宋体" charset="-122"/>
                <a:ea typeface="宋体" charset="-122"/>
              </a:rPr>
              <a:t>分</a:t>
            </a:r>
            <a:r>
              <a:rPr lang="zh-CN" altLang="en-US" b="1" dirty="0">
                <a:solidFill>
                  <a:srgbClr val="FF0000"/>
                </a:solidFill>
                <a:latin typeface="宋体" charset="-122"/>
                <a:ea typeface="宋体" charset="-122"/>
              </a:rPr>
              <a:t>）</a:t>
            </a:r>
          </a:p>
        </p:txBody>
      </p:sp>
    </p:spTree>
    <p:extLst>
      <p:ext uri="{BB962C8B-B14F-4D97-AF65-F5344CB8AC3E}">
        <p14:creationId xmlns:p14="http://schemas.microsoft.com/office/powerpoint/2010/main" val="34838788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dirty="0">
                <a:solidFill>
                  <a:srgbClr val="FF0000"/>
                </a:solidFill>
                <a:latin typeface="隶书" pitchFamily="49" charset="-122"/>
                <a:ea typeface="隶书" pitchFamily="49" charset="-122"/>
              </a:rPr>
              <a:t>教育教学知识与能力（小）</a:t>
            </a:r>
            <a:endParaRPr lang="zh-CN" altLang="en-US" sz="4800" cap="none" dirty="0" smtClean="0">
              <a:solidFill>
                <a:srgbClr val="FF0000"/>
              </a:solidFill>
              <a:latin typeface="隶书" pitchFamily="49" charset="-122"/>
              <a:ea typeface="隶书" pitchFamily="49" charset="-122"/>
            </a:endParaRPr>
          </a:p>
        </p:txBody>
      </p:sp>
      <p:sp>
        <p:nvSpPr>
          <p:cNvPr id="39939" name="内容占位符 4"/>
          <p:cNvSpPr>
            <a:spLocks noGrp="1"/>
          </p:cNvSpPr>
          <p:nvPr>
            <p:ph idx="4294967295"/>
          </p:nvPr>
        </p:nvSpPr>
        <p:spPr>
          <a:xfrm>
            <a:off x="768350" y="1808329"/>
            <a:ext cx="7289800" cy="4022725"/>
          </a:xfrm>
        </p:spPr>
        <p:txBody>
          <a:bodyPr/>
          <a:lstStyle/>
          <a:p>
            <a:pPr algn="ctr"/>
            <a:r>
              <a:rPr lang="zh-CN" altLang="en-US" sz="2800" b="1" dirty="0" smtClean="0">
                <a:solidFill>
                  <a:srgbClr val="7030A0"/>
                </a:solidFill>
                <a:latin typeface="黑体" pitchFamily="49" charset="-122"/>
                <a:ea typeface="黑体" pitchFamily="49" charset="-122"/>
              </a:rPr>
              <a:t>试卷题型结构</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教学设计题：</a:t>
            </a:r>
            <a:endParaRPr lang="en-US" altLang="zh-CN" sz="2800" b="1" dirty="0" smtClean="0">
              <a:latin typeface="宋体" charset="-122"/>
              <a:ea typeface="宋体" charset="-122"/>
            </a:endParaRPr>
          </a:p>
          <a:p>
            <a:pPr algn="ctr">
              <a:buNone/>
            </a:pPr>
            <a:r>
              <a:rPr lang="zh-CN" altLang="en-US" b="1" dirty="0" smtClean="0">
                <a:latin typeface="宋体" charset="-122"/>
                <a:ea typeface="宋体" charset="-122"/>
              </a:rPr>
              <a:t>日月潭</a:t>
            </a:r>
            <a:endParaRPr lang="en-US" altLang="zh-CN" b="1" dirty="0" smtClean="0">
              <a:latin typeface="宋体" charset="-122"/>
              <a:ea typeface="宋体" charset="-122"/>
            </a:endParaRPr>
          </a:p>
          <a:p>
            <a:pPr>
              <a:buNone/>
            </a:pPr>
            <a:r>
              <a:rPr lang="zh-CN" altLang="en-US" b="1" dirty="0" smtClean="0">
                <a:latin typeface="宋体" charset="-122"/>
                <a:ea typeface="宋体" charset="-122"/>
              </a:rPr>
              <a:t>     日月潭是我国台湾省最大的一个湖，它在台中附近的高山上，那里群山环绕，树木茂盛，周围有许多名胜古迹。</a:t>
            </a:r>
            <a:endParaRPr lang="en-US" altLang="zh-CN" b="1" dirty="0" smtClean="0">
              <a:latin typeface="宋体" charset="-122"/>
              <a:ea typeface="宋体" charset="-122"/>
            </a:endParaRPr>
          </a:p>
          <a:p>
            <a:pPr>
              <a:buNone/>
            </a:pPr>
            <a:r>
              <a:rPr lang="en-US" altLang="zh-CN" b="1" dirty="0" smtClean="0">
                <a:latin typeface="宋体" charset="-122"/>
                <a:ea typeface="宋体" charset="-122"/>
              </a:rPr>
              <a:t>     ……</a:t>
            </a:r>
          </a:p>
          <a:p>
            <a:pPr>
              <a:buNone/>
            </a:pPr>
            <a:r>
              <a:rPr lang="zh-CN" altLang="en-US" b="1" dirty="0" smtClean="0">
                <a:solidFill>
                  <a:srgbClr val="FF0000"/>
                </a:solidFill>
                <a:latin typeface="宋体" charset="-122"/>
                <a:ea typeface="宋体" charset="-122"/>
              </a:rPr>
              <a:t>    问题</a:t>
            </a:r>
            <a:r>
              <a:rPr lang="zh-CN" altLang="en-US" b="1" dirty="0">
                <a:solidFill>
                  <a:srgbClr val="FF0000"/>
                </a:solidFill>
                <a:latin typeface="宋体" charset="-122"/>
                <a:ea typeface="宋体" charset="-122"/>
              </a:rPr>
              <a:t>：</a:t>
            </a:r>
          </a:p>
          <a:p>
            <a:pPr>
              <a:buNone/>
            </a:pPr>
            <a:r>
              <a:rPr lang="zh-CN" altLang="en-US" b="1" dirty="0">
                <a:solidFill>
                  <a:srgbClr val="FF0000"/>
                </a:solidFill>
                <a:latin typeface="宋体" charset="-122"/>
                <a:ea typeface="宋体" charset="-122"/>
              </a:rPr>
              <a:t>（</a:t>
            </a:r>
            <a:r>
              <a:rPr lang="en-US" altLang="zh-CN" b="1" dirty="0">
                <a:solidFill>
                  <a:srgbClr val="FF0000"/>
                </a:solidFill>
                <a:latin typeface="宋体" charset="-122"/>
                <a:ea typeface="宋体" charset="-122"/>
              </a:rPr>
              <a:t>1</a:t>
            </a:r>
            <a:r>
              <a:rPr lang="zh-CN" altLang="en-US" b="1" dirty="0" smtClean="0">
                <a:solidFill>
                  <a:srgbClr val="FF0000"/>
                </a:solidFill>
                <a:latin typeface="宋体" charset="-122"/>
                <a:ea typeface="宋体" charset="-122"/>
              </a:rPr>
              <a:t>）简要分析文本的写作特点。（</a:t>
            </a:r>
            <a:r>
              <a:rPr lang="en-US" altLang="zh-CN" b="1" dirty="0" smtClean="0">
                <a:solidFill>
                  <a:srgbClr val="FF0000"/>
                </a:solidFill>
                <a:latin typeface="宋体" charset="-122"/>
                <a:ea typeface="宋体" charset="-122"/>
              </a:rPr>
              <a:t>10</a:t>
            </a:r>
            <a:r>
              <a:rPr lang="zh-CN" altLang="en-US" b="1" dirty="0" smtClean="0">
                <a:solidFill>
                  <a:srgbClr val="FF0000"/>
                </a:solidFill>
                <a:latin typeface="宋体" charset="-122"/>
                <a:ea typeface="宋体" charset="-122"/>
              </a:rPr>
              <a:t>分</a:t>
            </a:r>
            <a:r>
              <a:rPr lang="zh-CN" altLang="en-US" b="1" dirty="0" smtClean="0">
                <a:latin typeface="宋体" charset="-122"/>
                <a:ea typeface="宋体" charset="-122"/>
              </a:rPr>
              <a:t>）</a:t>
            </a:r>
            <a:r>
              <a:rPr lang="zh-CN" altLang="en-US" b="1" dirty="0" smtClean="0">
                <a:solidFill>
                  <a:srgbClr val="00B050"/>
                </a:solidFill>
                <a:latin typeface="宋体" charset="-122"/>
                <a:ea typeface="宋体" charset="-122"/>
              </a:rPr>
              <a:t>（有时会要求结合课程标准谈相关问题）</a:t>
            </a:r>
            <a:endParaRPr lang="zh-CN" altLang="en-US" b="1" dirty="0">
              <a:solidFill>
                <a:srgbClr val="00B050"/>
              </a:solidFill>
              <a:latin typeface="宋体" charset="-122"/>
              <a:ea typeface="宋体" charset="-122"/>
            </a:endParaRPr>
          </a:p>
          <a:p>
            <a:pPr>
              <a:buNone/>
            </a:pPr>
            <a:r>
              <a:rPr lang="zh-CN" altLang="en-US" b="1" dirty="0">
                <a:solidFill>
                  <a:srgbClr val="FF0000"/>
                </a:solidFill>
                <a:latin typeface="宋体" charset="-122"/>
                <a:ea typeface="宋体" charset="-122"/>
              </a:rPr>
              <a:t>（</a:t>
            </a:r>
            <a:r>
              <a:rPr lang="en-US" altLang="zh-CN" b="1" dirty="0">
                <a:solidFill>
                  <a:srgbClr val="FF0000"/>
                </a:solidFill>
                <a:latin typeface="宋体" charset="-122"/>
                <a:ea typeface="宋体" charset="-122"/>
              </a:rPr>
              <a:t>2</a:t>
            </a:r>
            <a:r>
              <a:rPr lang="zh-CN" altLang="en-US" b="1" dirty="0" smtClean="0">
                <a:solidFill>
                  <a:srgbClr val="FF0000"/>
                </a:solidFill>
                <a:latin typeface="宋体" charset="-122"/>
                <a:ea typeface="宋体" charset="-122"/>
              </a:rPr>
              <a:t>）如指导低年级小学生学习本文，试拟定教学目标。（</a:t>
            </a:r>
            <a:r>
              <a:rPr lang="en-US" altLang="zh-CN" b="1" dirty="0" smtClean="0">
                <a:solidFill>
                  <a:srgbClr val="FF0000"/>
                </a:solidFill>
                <a:latin typeface="宋体" charset="-122"/>
                <a:ea typeface="宋体" charset="-122"/>
              </a:rPr>
              <a:t>10</a:t>
            </a:r>
            <a:r>
              <a:rPr lang="zh-CN" altLang="en-US" b="1" dirty="0" smtClean="0">
                <a:solidFill>
                  <a:srgbClr val="FF0000"/>
                </a:solidFill>
                <a:latin typeface="宋体" charset="-122"/>
                <a:ea typeface="宋体" charset="-122"/>
              </a:rPr>
              <a:t>分）</a:t>
            </a:r>
            <a:endParaRPr lang="en-US" altLang="zh-CN" b="1" dirty="0" smtClean="0">
              <a:solidFill>
                <a:srgbClr val="FF0000"/>
              </a:solidFill>
              <a:latin typeface="宋体" charset="-122"/>
              <a:ea typeface="宋体" charset="-122"/>
            </a:endParaRPr>
          </a:p>
          <a:p>
            <a:pPr>
              <a:buNone/>
            </a:pPr>
            <a:r>
              <a:rPr lang="zh-CN" altLang="en-US" b="1" dirty="0" smtClean="0">
                <a:solidFill>
                  <a:srgbClr val="FF0000"/>
                </a:solidFill>
                <a:latin typeface="宋体" charset="-122"/>
                <a:ea typeface="宋体" charset="-122"/>
              </a:rPr>
              <a:t>（</a:t>
            </a:r>
            <a:r>
              <a:rPr lang="en-US" altLang="zh-CN" b="1" dirty="0" smtClean="0">
                <a:solidFill>
                  <a:srgbClr val="FF0000"/>
                </a:solidFill>
                <a:latin typeface="宋体" charset="-122"/>
                <a:ea typeface="宋体" charset="-122"/>
              </a:rPr>
              <a:t>3</a:t>
            </a:r>
            <a:r>
              <a:rPr lang="zh-CN" altLang="en-US" b="1" dirty="0" smtClean="0">
                <a:solidFill>
                  <a:srgbClr val="FF0000"/>
                </a:solidFill>
                <a:latin typeface="宋体" charset="-122"/>
                <a:ea typeface="宋体" charset="-122"/>
              </a:rPr>
              <a:t>）依据拟定的教学目标，设计导入环节并说明理由（</a:t>
            </a:r>
            <a:r>
              <a:rPr lang="en-US" altLang="zh-CN" b="1" dirty="0" smtClean="0">
                <a:solidFill>
                  <a:srgbClr val="FF0000"/>
                </a:solidFill>
                <a:latin typeface="宋体" charset="-122"/>
                <a:ea typeface="宋体" charset="-122"/>
              </a:rPr>
              <a:t>20</a:t>
            </a:r>
            <a:r>
              <a:rPr lang="zh-CN" altLang="en-US" b="1" dirty="0" smtClean="0">
                <a:solidFill>
                  <a:srgbClr val="FF0000"/>
                </a:solidFill>
                <a:latin typeface="宋体" charset="-122"/>
                <a:ea typeface="宋体" charset="-122"/>
              </a:rPr>
              <a:t>分）</a:t>
            </a:r>
            <a:endParaRPr lang="zh-CN" altLang="en-US" b="1" dirty="0">
              <a:solidFill>
                <a:srgbClr val="FF0000"/>
              </a:solidFill>
              <a:latin typeface="宋体" charset="-122"/>
              <a:ea typeface="宋体" charset="-122"/>
            </a:endParaRPr>
          </a:p>
        </p:txBody>
      </p:sp>
    </p:spTree>
    <p:extLst>
      <p:ext uri="{BB962C8B-B14F-4D97-AF65-F5344CB8AC3E}">
        <p14:creationId xmlns:p14="http://schemas.microsoft.com/office/powerpoint/2010/main" val="18898406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p:txBody>
          <a:bodyPr wrap="square" numCol="1" anchorCtr="0" compatLnSpc="1">
            <a:prstTxWarp prst="textNoShape">
              <a:avLst/>
            </a:prstTxWarp>
          </a:bodyPr>
          <a:lstStyle/>
          <a:p>
            <a:pPr algn="ctr"/>
            <a:r>
              <a:rPr lang="zh-CN" altLang="en-US" sz="4800" cap="none" dirty="0">
                <a:solidFill>
                  <a:srgbClr val="FF0000"/>
                </a:solidFill>
                <a:latin typeface="隶书" pitchFamily="49" charset="-122"/>
                <a:ea typeface="隶书" pitchFamily="49" charset="-122"/>
              </a:rPr>
              <a:t>教育教学知识与能力（小）</a:t>
            </a:r>
            <a:endParaRPr lang="zh-CN" altLang="en-US" sz="4800" cap="none" dirty="0" smtClean="0">
              <a:solidFill>
                <a:srgbClr val="FF0000"/>
              </a:solidFill>
              <a:latin typeface="隶书" pitchFamily="49" charset="-122"/>
              <a:ea typeface="隶书" pitchFamily="49" charset="-122"/>
            </a:endParaRPr>
          </a:p>
        </p:txBody>
      </p:sp>
      <p:sp>
        <p:nvSpPr>
          <p:cNvPr id="41987" name="内容占位符 4"/>
          <p:cNvSpPr>
            <a:spLocks noGrp="1"/>
          </p:cNvSpPr>
          <p:nvPr>
            <p:ph idx="4294967295"/>
          </p:nvPr>
        </p:nvSpPr>
        <p:spPr>
          <a:xfrm>
            <a:off x="747713" y="1687513"/>
            <a:ext cx="7289800" cy="4022725"/>
          </a:xfrm>
        </p:spPr>
        <p:txBody>
          <a:bodyPr/>
          <a:lstStyle/>
          <a:p>
            <a:pPr algn="ctr"/>
            <a:r>
              <a:rPr lang="zh-CN" altLang="en-US" sz="2800" b="1" dirty="0" smtClean="0">
                <a:solidFill>
                  <a:srgbClr val="7030A0"/>
                </a:solidFill>
                <a:latin typeface="黑体" pitchFamily="49" charset="-122"/>
                <a:ea typeface="黑体" pitchFamily="49" charset="-122"/>
              </a:rPr>
              <a:t>主要考试内容模块</a:t>
            </a:r>
            <a:endParaRPr lang="en-US" altLang="zh-CN" sz="2800" b="1" dirty="0" smtClean="0">
              <a:solidFill>
                <a:srgbClr val="7030A0"/>
              </a:solidFill>
              <a:latin typeface="黑体" pitchFamily="49" charset="-122"/>
              <a:ea typeface="黑体" pitchFamily="49" charset="-122"/>
            </a:endParaRPr>
          </a:p>
          <a:p>
            <a:pPr>
              <a:buFont typeface="Tw Cen MT"/>
              <a:buNone/>
            </a:pPr>
            <a:r>
              <a:rPr lang="zh-CN" altLang="en-US" b="1" dirty="0" smtClean="0">
                <a:latin typeface="宋体" charset="-122"/>
                <a:ea typeface="宋体" charset="-122"/>
              </a:rPr>
              <a:t>     一、教育基础（新课改、教育科学研究方法、教育学心理学基础知识、教师专业发展等）；</a:t>
            </a:r>
            <a:endParaRPr lang="en-US" altLang="zh-CN" b="1" dirty="0" smtClean="0">
              <a:latin typeface="宋体" charset="-122"/>
              <a:ea typeface="宋体" charset="-122"/>
            </a:endParaRPr>
          </a:p>
          <a:p>
            <a:pPr>
              <a:buFont typeface="Tw Cen MT"/>
              <a:buNone/>
            </a:pPr>
            <a:r>
              <a:rPr lang="zh-CN" altLang="en-US" b="1" dirty="0" smtClean="0">
                <a:latin typeface="宋体" charset="-122"/>
                <a:ea typeface="宋体" charset="-122"/>
              </a:rPr>
              <a:t>     二、学生指导（心理学为主，教育学内容包括小学德育、小学医疗、保健、传染病预防和意外伤害事故相关知识）；</a:t>
            </a:r>
            <a:endParaRPr lang="en-US" altLang="zh-CN" b="1" dirty="0" smtClean="0">
              <a:latin typeface="宋体" charset="-122"/>
              <a:ea typeface="宋体" charset="-122"/>
            </a:endParaRPr>
          </a:p>
          <a:p>
            <a:pPr>
              <a:buFont typeface="Tw Cen MT"/>
              <a:buNone/>
            </a:pPr>
            <a:r>
              <a:rPr lang="zh-CN" altLang="en-US" b="1" dirty="0" smtClean="0">
                <a:latin typeface="宋体" charset="-122"/>
                <a:ea typeface="宋体" charset="-122"/>
              </a:rPr>
              <a:t>     三、班级管理（班主任职责、班级管理基本方法、组织班级活动基本途径与方法等）</a:t>
            </a:r>
            <a:endParaRPr lang="en-US" altLang="zh-CN" b="1" dirty="0" smtClean="0">
              <a:latin typeface="宋体" charset="-122"/>
              <a:ea typeface="宋体" charset="-122"/>
            </a:endParaRPr>
          </a:p>
          <a:p>
            <a:pPr>
              <a:buFont typeface="Tw Cen MT"/>
              <a:buNone/>
            </a:pPr>
            <a:r>
              <a:rPr lang="zh-CN" altLang="en-US" b="1" dirty="0" smtClean="0">
                <a:latin typeface="宋体" charset="-122"/>
                <a:ea typeface="宋体" charset="-122"/>
              </a:rPr>
              <a:t>     四、学科知识（课程标准相关内容；）</a:t>
            </a:r>
            <a:endParaRPr lang="en-US" altLang="zh-CN" b="1" dirty="0" smtClean="0">
              <a:latin typeface="宋体" charset="-122"/>
              <a:ea typeface="宋体" charset="-122"/>
            </a:endParaRPr>
          </a:p>
          <a:p>
            <a:pPr>
              <a:buFont typeface="Tw Cen MT"/>
              <a:buNone/>
            </a:pPr>
            <a:r>
              <a:rPr lang="zh-CN" altLang="en-US" b="1" dirty="0" smtClean="0">
                <a:latin typeface="宋体" charset="-122"/>
                <a:ea typeface="宋体" charset="-122"/>
              </a:rPr>
              <a:t>     五、教学设计</a:t>
            </a:r>
            <a:endParaRPr lang="en-US" altLang="zh-CN" b="1" dirty="0" smtClean="0">
              <a:latin typeface="宋体" charset="-122"/>
              <a:ea typeface="宋体" charset="-122"/>
            </a:endParaRPr>
          </a:p>
          <a:p>
            <a:pPr>
              <a:buFont typeface="Tw Cen MT"/>
              <a:buNone/>
            </a:pPr>
            <a:r>
              <a:rPr lang="zh-CN" altLang="en-US" b="1" dirty="0" smtClean="0">
                <a:latin typeface="宋体" charset="-122"/>
                <a:ea typeface="宋体" charset="-122"/>
              </a:rPr>
              <a:t>     六、教学实施（小学课堂教学情境创设方法、课堂教学组织形式、课堂教学基本策略等）；</a:t>
            </a:r>
            <a:endParaRPr lang="en-US" altLang="zh-CN" b="1" dirty="0" smtClean="0">
              <a:latin typeface="宋体" charset="-122"/>
              <a:ea typeface="宋体" charset="-122"/>
            </a:endParaRPr>
          </a:p>
          <a:p>
            <a:pPr>
              <a:buFont typeface="Tw Cen MT"/>
              <a:buNone/>
            </a:pPr>
            <a:r>
              <a:rPr lang="zh-CN" altLang="en-US" b="1" dirty="0" smtClean="0">
                <a:latin typeface="宋体" charset="-122"/>
                <a:ea typeface="宋体" charset="-122"/>
              </a:rPr>
              <a:t>     七、教学评价</a:t>
            </a:r>
          </a:p>
        </p:txBody>
      </p:sp>
    </p:spTree>
    <p:extLst>
      <p:ext uri="{BB962C8B-B14F-4D97-AF65-F5344CB8AC3E}">
        <p14:creationId xmlns:p14="http://schemas.microsoft.com/office/powerpoint/2010/main" val="11034807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852379125"/>
              </p:ext>
            </p:extLst>
          </p:nvPr>
        </p:nvGraphicFramePr>
        <p:xfrm>
          <a:off x="0" y="0"/>
          <a:ext cx="9144000" cy="6755640"/>
        </p:xfrm>
        <a:graphic>
          <a:graphicData uri="http://schemas.openxmlformats.org/drawingml/2006/table">
            <a:tbl>
              <a:tblPr firstRow="1" bandRow="1">
                <a:tableStyleId>{8A107856-5554-42FB-B03E-39F5DBC370BA}</a:tableStyleId>
              </a:tblPr>
              <a:tblGrid>
                <a:gridCol w="1524000"/>
                <a:gridCol w="1524000"/>
                <a:gridCol w="1524000"/>
                <a:gridCol w="1524000"/>
                <a:gridCol w="1524000"/>
                <a:gridCol w="1524000"/>
              </a:tblGrid>
              <a:tr h="1125940">
                <a:tc rowSpan="6">
                  <a:txBody>
                    <a:bodyPr/>
                    <a:lstStyle/>
                    <a:p>
                      <a:endParaRPr lang="en-US" altLang="zh-CN" sz="4800" dirty="0" smtClean="0">
                        <a:latin typeface="华文行楷" panose="02010800040101010101" pitchFamily="2" charset="-122"/>
                        <a:ea typeface="华文行楷" panose="02010800040101010101" pitchFamily="2" charset="-122"/>
                      </a:endParaRPr>
                    </a:p>
                    <a:p>
                      <a:r>
                        <a:rPr lang="zh-CN" altLang="en-US" sz="4800" dirty="0" smtClean="0">
                          <a:solidFill>
                            <a:srgbClr val="FF0000"/>
                          </a:solidFill>
                          <a:latin typeface="华文行楷" panose="02010800040101010101" pitchFamily="2" charset="-122"/>
                          <a:ea typeface="华文行楷" panose="02010800040101010101" pitchFamily="2" charset="-122"/>
                        </a:rPr>
                        <a:t>历年考试教育学心理学所占份额</a:t>
                      </a:r>
                      <a:endParaRPr lang="zh-CN" altLang="en-US" sz="4800" dirty="0">
                        <a:solidFill>
                          <a:srgbClr val="FF0000"/>
                        </a:solidFill>
                        <a:latin typeface="华文行楷" panose="02010800040101010101" pitchFamily="2" charset="-122"/>
                        <a:ea typeface="华文行楷" panose="02010800040101010101" pitchFamily="2" charset="-122"/>
                      </a:endParaRPr>
                    </a:p>
                  </a:txBody>
                  <a:tcPr/>
                </a:tc>
                <a:tc>
                  <a:txBody>
                    <a:bodyPr/>
                    <a:lstStyle/>
                    <a:p>
                      <a:endParaRPr lang="zh-CN" altLang="en-US" sz="2400" b="1" dirty="0">
                        <a:latin typeface="宋体" panose="02010600030101010101" pitchFamily="2" charset="-122"/>
                        <a:ea typeface="宋体" panose="02010600030101010101" pitchFamily="2" charset="-122"/>
                      </a:endParaRPr>
                    </a:p>
                  </a:txBody>
                  <a:tcPr/>
                </a:tc>
                <a:tc>
                  <a:txBody>
                    <a:bodyPr/>
                    <a:lstStyle/>
                    <a:p>
                      <a:r>
                        <a:rPr lang="zh-CN" altLang="en-US" sz="2400" b="1" dirty="0" smtClean="0">
                          <a:latin typeface="宋体" panose="02010600030101010101" pitchFamily="2" charset="-122"/>
                          <a:ea typeface="宋体" panose="02010600030101010101" pitchFamily="2" charset="-122"/>
                        </a:rPr>
                        <a:t>选择题</a:t>
                      </a:r>
                      <a:endParaRPr lang="zh-CN" altLang="en-US" sz="2400" b="1" dirty="0">
                        <a:latin typeface="宋体" panose="02010600030101010101" pitchFamily="2" charset="-122"/>
                        <a:ea typeface="宋体" panose="02010600030101010101" pitchFamily="2" charset="-122"/>
                      </a:endParaRPr>
                    </a:p>
                  </a:txBody>
                  <a:tcPr/>
                </a:tc>
                <a:tc>
                  <a:txBody>
                    <a:bodyPr/>
                    <a:lstStyle/>
                    <a:p>
                      <a:r>
                        <a:rPr lang="zh-CN" altLang="en-US" sz="2400" b="1" dirty="0" smtClean="0">
                          <a:latin typeface="宋体" panose="02010600030101010101" pitchFamily="2" charset="-122"/>
                          <a:ea typeface="宋体" panose="02010600030101010101" pitchFamily="2" charset="-122"/>
                        </a:rPr>
                        <a:t>简答题</a:t>
                      </a:r>
                      <a:endParaRPr lang="zh-CN" altLang="en-US" sz="2400" b="1" dirty="0">
                        <a:latin typeface="宋体" panose="02010600030101010101" pitchFamily="2" charset="-122"/>
                        <a:ea typeface="宋体" panose="02010600030101010101" pitchFamily="2" charset="-122"/>
                      </a:endParaRPr>
                    </a:p>
                  </a:txBody>
                  <a:tcPr/>
                </a:tc>
                <a:tc>
                  <a:txBody>
                    <a:bodyPr/>
                    <a:lstStyle/>
                    <a:p>
                      <a:r>
                        <a:rPr lang="zh-CN" altLang="en-US" sz="2400" b="1" dirty="0" smtClean="0">
                          <a:latin typeface="宋体" panose="02010600030101010101" pitchFamily="2" charset="-122"/>
                          <a:ea typeface="宋体" panose="02010600030101010101" pitchFamily="2" charset="-122"/>
                        </a:rPr>
                        <a:t>材料分析</a:t>
                      </a:r>
                      <a:endParaRPr lang="zh-CN" altLang="en-US" sz="2400" b="1" dirty="0">
                        <a:latin typeface="宋体" panose="02010600030101010101" pitchFamily="2" charset="-122"/>
                        <a:ea typeface="宋体" panose="02010600030101010101" pitchFamily="2" charset="-122"/>
                      </a:endParaRPr>
                    </a:p>
                  </a:txBody>
                  <a:tcPr/>
                </a:tc>
                <a:tc>
                  <a:txBody>
                    <a:bodyPr/>
                    <a:lstStyle/>
                    <a:p>
                      <a:r>
                        <a:rPr lang="zh-CN" altLang="en-US" sz="2400" b="1" dirty="0" smtClean="0">
                          <a:latin typeface="宋体" panose="02010600030101010101" pitchFamily="2" charset="-122"/>
                          <a:ea typeface="宋体" panose="02010600030101010101" pitchFamily="2" charset="-122"/>
                        </a:rPr>
                        <a:t>教学设计</a:t>
                      </a:r>
                      <a:endParaRPr lang="zh-CN" altLang="en-US" sz="2400" b="1" dirty="0">
                        <a:latin typeface="宋体" panose="02010600030101010101" pitchFamily="2" charset="-122"/>
                        <a:ea typeface="宋体" panose="02010600030101010101" pitchFamily="2" charset="-122"/>
                      </a:endParaRPr>
                    </a:p>
                  </a:txBody>
                  <a:tcPr/>
                </a:tc>
              </a:tr>
              <a:tr h="1125940">
                <a:tc vMerge="1">
                  <a:txBody>
                    <a:bodyPr/>
                    <a:lstStyle/>
                    <a:p>
                      <a:endParaRPr lang="zh-CN" altLang="en-US" dirty="0"/>
                    </a:p>
                  </a:txBody>
                  <a:tcPr/>
                </a:tc>
                <a:tc>
                  <a:txBody>
                    <a:bodyPr/>
                    <a:lstStyle/>
                    <a:p>
                      <a:r>
                        <a:rPr lang="en-US" altLang="zh-CN" sz="2400" b="1" dirty="0" smtClean="0">
                          <a:latin typeface="宋体" panose="02010600030101010101" pitchFamily="2" charset="-122"/>
                          <a:ea typeface="宋体" panose="02010600030101010101" pitchFamily="2" charset="-122"/>
                        </a:rPr>
                        <a:t>2012</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18</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0</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教</a:t>
                      </a:r>
                      <a:endParaRPr lang="zh-CN" altLang="en-US" sz="2400" b="1" dirty="0">
                        <a:latin typeface="宋体" panose="02010600030101010101" pitchFamily="2" charset="-122"/>
                        <a:ea typeface="宋体" panose="02010600030101010101" pitchFamily="2" charset="-122"/>
                      </a:endParaRPr>
                    </a:p>
                  </a:txBody>
                  <a:tcPr/>
                </a:tc>
              </a:tr>
              <a:tr h="1125940">
                <a:tc vMerge="1">
                  <a:txBody>
                    <a:bodyPr/>
                    <a:lstStyle/>
                    <a:p>
                      <a:endParaRPr lang="zh-CN" altLang="en-US" dirty="0"/>
                    </a:p>
                  </a:txBody>
                  <a:tcPr/>
                </a:tc>
                <a:tc>
                  <a:txBody>
                    <a:bodyPr/>
                    <a:lstStyle/>
                    <a:p>
                      <a:r>
                        <a:rPr lang="en-US" altLang="zh-CN" sz="2400" b="1" dirty="0" smtClean="0">
                          <a:latin typeface="宋体" panose="02010600030101010101" pitchFamily="2" charset="-122"/>
                          <a:ea typeface="宋体" panose="02010600030101010101" pitchFamily="2" charset="-122"/>
                        </a:rPr>
                        <a:t>2013</a:t>
                      </a:r>
                      <a:r>
                        <a:rPr lang="zh-CN" altLang="en-US" sz="2400" b="1" dirty="0" smtClean="0">
                          <a:latin typeface="宋体" panose="02010600030101010101" pitchFamily="2" charset="-122"/>
                          <a:ea typeface="宋体" panose="02010600030101010101" pitchFamily="2" charset="-122"/>
                        </a:rPr>
                        <a:t>上</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16</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0</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1.5</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0.5</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教</a:t>
                      </a:r>
                    </a:p>
                    <a:p>
                      <a:endParaRPr lang="zh-CN" altLang="en-US" sz="2400" b="1" dirty="0">
                        <a:latin typeface="宋体" panose="02010600030101010101" pitchFamily="2" charset="-122"/>
                        <a:ea typeface="宋体" panose="02010600030101010101" pitchFamily="2" charset="-122"/>
                      </a:endParaRPr>
                    </a:p>
                  </a:txBody>
                  <a:tcPr/>
                </a:tc>
              </a:tr>
              <a:tr h="1125940">
                <a:tc vMerge="1">
                  <a:txBody>
                    <a:bodyPr/>
                    <a:lstStyle/>
                    <a:p>
                      <a:endParaRPr lang="zh-CN" altLang="en-US" dirty="0"/>
                    </a:p>
                  </a:txBody>
                  <a:tcPr/>
                </a:tc>
                <a:tc>
                  <a:txBody>
                    <a:bodyPr/>
                    <a:lstStyle/>
                    <a:p>
                      <a:r>
                        <a:rPr lang="en-US" altLang="zh-CN" sz="2400" b="1" dirty="0" smtClean="0">
                          <a:latin typeface="宋体" panose="02010600030101010101" pitchFamily="2" charset="-122"/>
                          <a:ea typeface="宋体" panose="02010600030101010101" pitchFamily="2" charset="-122"/>
                        </a:rPr>
                        <a:t>2013</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15</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0</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0</a:t>
                      </a:r>
                      <a:r>
                        <a:rPr lang="zh-CN" altLang="en-US" sz="2400" b="1" dirty="0" smtClean="0">
                          <a:latin typeface="宋体" panose="02010600030101010101" pitchFamily="2" charset="-122"/>
                          <a:ea typeface="宋体" panose="02010600030101010101" pitchFamily="2" charset="-122"/>
                        </a:rPr>
                        <a:t>心</a:t>
                      </a:r>
                    </a:p>
                    <a:p>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教</a:t>
                      </a:r>
                    </a:p>
                    <a:p>
                      <a:endParaRPr lang="zh-CN" altLang="en-US" sz="2400" b="1" dirty="0">
                        <a:latin typeface="宋体" panose="02010600030101010101" pitchFamily="2" charset="-122"/>
                        <a:ea typeface="宋体" panose="02010600030101010101" pitchFamily="2" charset="-122"/>
                      </a:endParaRPr>
                    </a:p>
                  </a:txBody>
                  <a:tcPr/>
                </a:tc>
              </a:tr>
              <a:tr h="1125940">
                <a:tc vMerge="1">
                  <a:txBody>
                    <a:bodyPr/>
                    <a:lstStyle/>
                    <a:p>
                      <a:endParaRPr lang="zh-CN" altLang="en-US" dirty="0"/>
                    </a:p>
                  </a:txBody>
                  <a:tcPr/>
                </a:tc>
                <a:tc>
                  <a:txBody>
                    <a:bodyPr/>
                    <a:lstStyle/>
                    <a:p>
                      <a:r>
                        <a:rPr lang="en-US" altLang="zh-CN" sz="2400" b="1" dirty="0" smtClean="0">
                          <a:latin typeface="宋体" panose="02010600030101010101" pitchFamily="2" charset="-122"/>
                          <a:ea typeface="宋体" panose="02010600030101010101" pitchFamily="2" charset="-122"/>
                        </a:rPr>
                        <a:t>2014</a:t>
                      </a:r>
                      <a:r>
                        <a:rPr lang="zh-CN" altLang="en-US" sz="2400" b="1" dirty="0" smtClean="0">
                          <a:latin typeface="宋体" panose="02010600030101010101" pitchFamily="2" charset="-122"/>
                          <a:ea typeface="宋体" panose="02010600030101010101" pitchFamily="2" charset="-122"/>
                        </a:rPr>
                        <a:t>上</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15</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0</a:t>
                      </a:r>
                      <a:r>
                        <a:rPr lang="zh-CN" altLang="en-US" sz="2400" b="1" dirty="0" smtClean="0">
                          <a:latin typeface="宋体" panose="02010600030101010101" pitchFamily="2" charset="-122"/>
                          <a:ea typeface="宋体" panose="02010600030101010101" pitchFamily="2" charset="-122"/>
                        </a:rPr>
                        <a:t>心</a:t>
                      </a:r>
                    </a:p>
                    <a:p>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教</a:t>
                      </a:r>
                    </a:p>
                    <a:p>
                      <a:endParaRPr lang="zh-CN" altLang="en-US" sz="2400" b="1" dirty="0">
                        <a:latin typeface="宋体" panose="02010600030101010101" pitchFamily="2" charset="-122"/>
                        <a:ea typeface="宋体" panose="02010600030101010101" pitchFamily="2" charset="-122"/>
                      </a:endParaRPr>
                    </a:p>
                  </a:txBody>
                  <a:tcPr/>
                </a:tc>
              </a:tr>
              <a:tr h="1125940">
                <a:tc vMerge="1">
                  <a:txBody>
                    <a:bodyPr/>
                    <a:lstStyle/>
                    <a:p>
                      <a:endParaRPr lang="zh-CN" altLang="en-US" dirty="0"/>
                    </a:p>
                  </a:txBody>
                  <a:tcPr/>
                </a:tc>
                <a:tc>
                  <a:txBody>
                    <a:bodyPr/>
                    <a:lstStyle/>
                    <a:p>
                      <a:r>
                        <a:rPr lang="en-US" altLang="zh-CN" sz="2400" b="1" dirty="0" smtClean="0">
                          <a:latin typeface="宋体" panose="02010600030101010101" pitchFamily="2" charset="-122"/>
                          <a:ea typeface="宋体" panose="02010600030101010101" pitchFamily="2" charset="-122"/>
                        </a:rPr>
                        <a:t>2014</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16</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心</a:t>
                      </a:r>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教</a:t>
                      </a:r>
                      <a:r>
                        <a:rPr lang="en-US" altLang="zh-CN" sz="2400" b="1" dirty="0" smtClean="0">
                          <a:latin typeface="宋体" panose="02010600030101010101" pitchFamily="2" charset="-122"/>
                          <a:ea typeface="宋体" panose="02010600030101010101" pitchFamily="2" charset="-122"/>
                        </a:rPr>
                        <a:t>0</a:t>
                      </a:r>
                      <a:r>
                        <a:rPr lang="zh-CN" altLang="en-US" sz="2400" b="1" dirty="0" smtClean="0">
                          <a:latin typeface="宋体" panose="02010600030101010101" pitchFamily="2" charset="-122"/>
                          <a:ea typeface="宋体" panose="02010600030101010101" pitchFamily="2" charset="-122"/>
                        </a:rPr>
                        <a:t>心</a:t>
                      </a:r>
                    </a:p>
                    <a:p>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教</a:t>
                      </a:r>
                    </a:p>
                    <a:p>
                      <a:endParaRPr lang="zh-CN" altLang="en-US" sz="2400" b="1" dirty="0">
                        <a:latin typeface="宋体" panose="02010600030101010101" pitchFamily="2" charset="-122"/>
                        <a:ea typeface="宋体" panose="02010600030101010101" pitchFamily="2" charset="-122"/>
                      </a:endParaRPr>
                    </a:p>
                  </a:txBody>
                  <a:tcPr/>
                </a:tc>
              </a:tr>
            </a:tbl>
          </a:graphicData>
        </a:graphic>
      </p:graphicFrame>
    </p:spTree>
    <p:extLst>
      <p:ext uri="{BB962C8B-B14F-4D97-AF65-F5344CB8AC3E}">
        <p14:creationId xmlns:p14="http://schemas.microsoft.com/office/powerpoint/2010/main" val="776045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472245219"/>
              </p:ext>
            </p:extLst>
          </p:nvPr>
        </p:nvGraphicFramePr>
        <p:xfrm>
          <a:off x="0" y="0"/>
          <a:ext cx="9144000" cy="6755640"/>
        </p:xfrm>
        <a:graphic>
          <a:graphicData uri="http://schemas.openxmlformats.org/drawingml/2006/table">
            <a:tbl>
              <a:tblPr firstRow="1" bandRow="1">
                <a:tableStyleId>{69CF1AB2-1976-4502-BF36-3FF5EA218861}</a:tableStyleId>
              </a:tblPr>
              <a:tblGrid>
                <a:gridCol w="1016000"/>
                <a:gridCol w="1016000"/>
                <a:gridCol w="1016000"/>
                <a:gridCol w="1016000"/>
                <a:gridCol w="1016000"/>
                <a:gridCol w="1016000"/>
                <a:gridCol w="1016000"/>
                <a:gridCol w="1016000"/>
                <a:gridCol w="1016000"/>
              </a:tblGrid>
              <a:tr h="1125940">
                <a:tc rowSpan="6">
                  <a:txBody>
                    <a:bodyPr/>
                    <a:lstStyle/>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r>
                        <a:rPr lang="zh-CN" altLang="en-US" sz="4400" b="1" dirty="0" smtClean="0">
                          <a:solidFill>
                            <a:srgbClr val="FF0000"/>
                          </a:solidFill>
                          <a:latin typeface="华文行楷" panose="02010800040101010101" pitchFamily="2" charset="-122"/>
                          <a:ea typeface="华文行楷" panose="02010800040101010101" pitchFamily="2" charset="-122"/>
                        </a:rPr>
                        <a:t>选择题</a:t>
                      </a:r>
                      <a:endParaRPr lang="zh-CN" altLang="en-US" sz="4400" b="1" dirty="0">
                        <a:solidFill>
                          <a:srgbClr val="FF0000"/>
                        </a:solidFill>
                        <a:latin typeface="华文行楷" panose="02010800040101010101" pitchFamily="2" charset="-122"/>
                        <a:ea typeface="华文行楷" panose="02010800040101010101" pitchFamily="2" charset="-122"/>
                      </a:endParaRPr>
                    </a:p>
                  </a:txBody>
                  <a:tcPr/>
                </a:tc>
                <a:tc>
                  <a:txBody>
                    <a:bodyPr/>
                    <a:lstStyle/>
                    <a:p>
                      <a:pPr algn="ctr"/>
                      <a:endParaRPr lang="zh-CN" altLang="en-US" sz="2400" b="1" dirty="0"/>
                    </a:p>
                  </a:txBody>
                  <a:tcPr/>
                </a:tc>
                <a:tc>
                  <a:txBody>
                    <a:bodyPr/>
                    <a:lstStyle/>
                    <a:p>
                      <a:pPr algn="ctr"/>
                      <a:r>
                        <a:rPr lang="zh-CN" altLang="en-US" sz="2400" b="1" dirty="0" smtClean="0"/>
                        <a:t>教育基础</a:t>
                      </a:r>
                      <a:endParaRPr lang="zh-CN" altLang="en-US" sz="2400" b="1" dirty="0"/>
                    </a:p>
                  </a:txBody>
                  <a:tcPr/>
                </a:tc>
                <a:tc>
                  <a:txBody>
                    <a:bodyPr/>
                    <a:lstStyle/>
                    <a:p>
                      <a:pPr algn="ctr"/>
                      <a:r>
                        <a:rPr lang="zh-CN" altLang="en-US" sz="2400" b="1" dirty="0" smtClean="0"/>
                        <a:t>学生指导</a:t>
                      </a:r>
                      <a:endParaRPr lang="zh-CN" altLang="en-US" sz="2400" b="1" dirty="0"/>
                    </a:p>
                  </a:txBody>
                  <a:tcPr/>
                </a:tc>
                <a:tc>
                  <a:txBody>
                    <a:bodyPr/>
                    <a:lstStyle/>
                    <a:p>
                      <a:pPr algn="ctr"/>
                      <a:r>
                        <a:rPr lang="zh-CN" altLang="en-US" sz="2400" b="1" dirty="0" smtClean="0"/>
                        <a:t>班级管理</a:t>
                      </a:r>
                      <a:endParaRPr lang="zh-CN" altLang="en-US" sz="2400" b="1" dirty="0"/>
                    </a:p>
                  </a:txBody>
                  <a:tcPr/>
                </a:tc>
                <a:tc>
                  <a:txBody>
                    <a:bodyPr/>
                    <a:lstStyle/>
                    <a:p>
                      <a:pPr algn="ctr"/>
                      <a:r>
                        <a:rPr lang="zh-CN" altLang="en-US" sz="2400" b="1" dirty="0" smtClean="0"/>
                        <a:t>学科知识</a:t>
                      </a:r>
                      <a:endParaRPr lang="zh-CN" altLang="en-US" sz="2400" b="1" dirty="0"/>
                    </a:p>
                  </a:txBody>
                  <a:tcPr/>
                </a:tc>
                <a:tc>
                  <a:txBody>
                    <a:bodyPr/>
                    <a:lstStyle/>
                    <a:p>
                      <a:pPr algn="ctr"/>
                      <a:r>
                        <a:rPr lang="zh-CN" altLang="en-US" sz="2400" b="1" dirty="0" smtClean="0"/>
                        <a:t>教学设计</a:t>
                      </a:r>
                      <a:endParaRPr lang="zh-CN" altLang="en-US" sz="2400" b="1" dirty="0"/>
                    </a:p>
                  </a:txBody>
                  <a:tcPr/>
                </a:tc>
                <a:tc>
                  <a:txBody>
                    <a:bodyPr/>
                    <a:lstStyle/>
                    <a:p>
                      <a:pPr algn="ctr"/>
                      <a:r>
                        <a:rPr lang="zh-CN" altLang="en-US" sz="2400" b="1" dirty="0" smtClean="0"/>
                        <a:t>教学实施</a:t>
                      </a:r>
                      <a:endParaRPr lang="zh-CN" altLang="en-US" sz="2400" b="1" dirty="0"/>
                    </a:p>
                  </a:txBody>
                  <a:tcPr/>
                </a:tc>
                <a:tc>
                  <a:txBody>
                    <a:bodyPr/>
                    <a:lstStyle/>
                    <a:p>
                      <a:pPr algn="ctr"/>
                      <a:r>
                        <a:rPr lang="zh-CN" altLang="en-US" sz="2400" b="1" dirty="0" smtClean="0"/>
                        <a:t>教学评价</a:t>
                      </a:r>
                      <a:endParaRPr lang="zh-CN" altLang="en-US" sz="2400" b="1" dirty="0"/>
                    </a:p>
                  </a:txBody>
                  <a:tcPr/>
                </a:tc>
              </a:tr>
              <a:tr h="1125940">
                <a:tc vMerge="1">
                  <a:txBody>
                    <a:bodyPr/>
                    <a:lstStyle/>
                    <a:p>
                      <a:endParaRPr lang="zh-CN" altLang="en-US" dirty="0"/>
                    </a:p>
                  </a:txBody>
                  <a:tcPr/>
                </a:tc>
                <a:tc>
                  <a:txBody>
                    <a:bodyPr/>
                    <a:lstStyle/>
                    <a:p>
                      <a:pPr algn="ctr"/>
                      <a:r>
                        <a:rPr lang="en-US" altLang="zh-CN" sz="2400" b="1" dirty="0" smtClean="0"/>
                        <a:t>2012</a:t>
                      </a:r>
                      <a:r>
                        <a:rPr lang="zh-CN" altLang="en-US" sz="2400" b="1" dirty="0" smtClean="0"/>
                        <a:t>下</a:t>
                      </a:r>
                      <a:endParaRPr lang="zh-CN" altLang="en-US" sz="2400" b="1" dirty="0"/>
                    </a:p>
                  </a:txBody>
                  <a:tcPr/>
                </a:tc>
                <a:tc>
                  <a:txBody>
                    <a:bodyPr/>
                    <a:lstStyle/>
                    <a:p>
                      <a:pPr algn="ctr"/>
                      <a:r>
                        <a:rPr lang="en-US" altLang="zh-CN" sz="2400" b="1" dirty="0" smtClean="0"/>
                        <a:t>8</a:t>
                      </a:r>
                      <a:endParaRPr lang="zh-CN" altLang="en-US" sz="2400" b="1" dirty="0"/>
                    </a:p>
                  </a:txBody>
                  <a:tcPr/>
                </a:tc>
                <a:tc>
                  <a:txBody>
                    <a:bodyPr/>
                    <a:lstStyle/>
                    <a:p>
                      <a:pPr algn="ctr"/>
                      <a:r>
                        <a:rPr lang="en-US" altLang="zh-CN" sz="2400" b="1" dirty="0" smtClean="0"/>
                        <a:t>4</a:t>
                      </a:r>
                      <a:endParaRPr lang="zh-CN" altLang="en-US" sz="2400" b="1" dirty="0"/>
                    </a:p>
                  </a:txBody>
                  <a:tcPr/>
                </a:tc>
                <a:tc>
                  <a:txBody>
                    <a:bodyPr/>
                    <a:lstStyle/>
                    <a:p>
                      <a:pPr algn="ctr"/>
                      <a:r>
                        <a:rPr lang="en-US" altLang="zh-CN" sz="2400" b="1" dirty="0" smtClean="0"/>
                        <a:t>3</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4</a:t>
                      </a:r>
                      <a:endParaRPr lang="zh-CN" altLang="en-US" sz="2400" b="1" dirty="0"/>
                    </a:p>
                  </a:txBody>
                  <a:tcPr/>
                </a:tc>
                <a:tc>
                  <a:txBody>
                    <a:bodyPr/>
                    <a:lstStyle/>
                    <a:p>
                      <a:pPr algn="ctr"/>
                      <a:r>
                        <a:rPr lang="en-US" altLang="zh-CN" sz="2400" b="1" dirty="0" smtClean="0"/>
                        <a:t>1</a:t>
                      </a:r>
                      <a:endParaRPr lang="zh-CN" altLang="en-US" sz="2400" b="1" dirty="0"/>
                    </a:p>
                  </a:txBody>
                  <a:tcPr/>
                </a:tc>
              </a:tr>
              <a:tr h="1125940">
                <a:tc vMerge="1">
                  <a:txBody>
                    <a:bodyPr/>
                    <a:lstStyle/>
                    <a:p>
                      <a:endParaRPr lang="zh-CN" altLang="en-US" dirty="0"/>
                    </a:p>
                  </a:txBody>
                  <a:tcPr/>
                </a:tc>
                <a:tc>
                  <a:txBody>
                    <a:bodyPr/>
                    <a:lstStyle/>
                    <a:p>
                      <a:pPr algn="ctr"/>
                      <a:r>
                        <a:rPr lang="en-US" altLang="zh-CN" sz="2400" b="1" dirty="0" smtClean="0"/>
                        <a:t>2013</a:t>
                      </a:r>
                      <a:r>
                        <a:rPr lang="zh-CN" altLang="en-US" sz="2400" b="1" dirty="0" smtClean="0"/>
                        <a:t>上</a:t>
                      </a:r>
                      <a:endParaRPr lang="zh-CN" altLang="en-US" sz="2400" b="1" dirty="0"/>
                    </a:p>
                  </a:txBody>
                  <a:tcPr/>
                </a:tc>
                <a:tc>
                  <a:txBody>
                    <a:bodyPr/>
                    <a:lstStyle/>
                    <a:p>
                      <a:pPr algn="ctr"/>
                      <a:r>
                        <a:rPr lang="en-US" altLang="zh-CN" sz="2400" b="1" dirty="0" smtClean="0"/>
                        <a:t>9</a:t>
                      </a:r>
                      <a:endParaRPr lang="zh-CN" altLang="en-US" sz="2400" b="1" dirty="0"/>
                    </a:p>
                  </a:txBody>
                  <a:tcPr/>
                </a:tc>
                <a:tc>
                  <a:txBody>
                    <a:bodyPr/>
                    <a:lstStyle/>
                    <a:p>
                      <a:pPr algn="ctr"/>
                      <a:r>
                        <a:rPr lang="en-US" altLang="zh-CN" sz="2400" b="1" dirty="0" smtClean="0"/>
                        <a:t>5</a:t>
                      </a:r>
                      <a:endParaRPr lang="zh-CN" altLang="en-US" sz="2400" b="1" dirty="0"/>
                    </a:p>
                  </a:txBody>
                  <a:tcPr/>
                </a:tc>
                <a:tc>
                  <a:txBody>
                    <a:bodyPr/>
                    <a:lstStyle/>
                    <a:p>
                      <a:pPr algn="ctr"/>
                      <a:r>
                        <a:rPr lang="en-US" altLang="zh-CN" sz="2400" b="1" dirty="0" smtClean="0"/>
                        <a:t>1</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4</a:t>
                      </a:r>
                      <a:endParaRPr lang="zh-CN" altLang="en-US" sz="2400" b="1" dirty="0"/>
                    </a:p>
                  </a:txBody>
                  <a:tcPr/>
                </a:tc>
                <a:tc>
                  <a:txBody>
                    <a:bodyPr/>
                    <a:lstStyle/>
                    <a:p>
                      <a:pPr algn="ctr"/>
                      <a:r>
                        <a:rPr lang="en-US" altLang="zh-CN" sz="2400" b="1" dirty="0" smtClean="0"/>
                        <a:t>1</a:t>
                      </a:r>
                      <a:endParaRPr lang="zh-CN" altLang="en-US" sz="2400" b="1" dirty="0"/>
                    </a:p>
                  </a:txBody>
                  <a:tcPr/>
                </a:tc>
              </a:tr>
              <a:tr h="1125940">
                <a:tc vMerge="1">
                  <a:txBody>
                    <a:bodyPr/>
                    <a:lstStyle/>
                    <a:p>
                      <a:endParaRPr lang="zh-CN" altLang="en-US" dirty="0"/>
                    </a:p>
                  </a:txBody>
                  <a:tcPr/>
                </a:tc>
                <a:tc>
                  <a:txBody>
                    <a:bodyPr/>
                    <a:lstStyle/>
                    <a:p>
                      <a:pPr algn="ctr"/>
                      <a:r>
                        <a:rPr lang="en-US" altLang="zh-CN" sz="2400" b="1" dirty="0" smtClean="0"/>
                        <a:t>2013</a:t>
                      </a:r>
                      <a:r>
                        <a:rPr lang="zh-CN" altLang="en-US" sz="2400" b="1" dirty="0" smtClean="0"/>
                        <a:t>下</a:t>
                      </a:r>
                      <a:endParaRPr lang="zh-CN" altLang="en-US" sz="2400" b="1" dirty="0"/>
                    </a:p>
                  </a:txBody>
                  <a:tcPr/>
                </a:tc>
                <a:tc>
                  <a:txBody>
                    <a:bodyPr/>
                    <a:lstStyle/>
                    <a:p>
                      <a:pPr algn="ctr"/>
                      <a:r>
                        <a:rPr lang="en-US" altLang="zh-CN" sz="2400" b="1" dirty="0" smtClean="0"/>
                        <a:t>12</a:t>
                      </a:r>
                      <a:endParaRPr lang="zh-CN" altLang="en-US" sz="2400" b="1" dirty="0"/>
                    </a:p>
                  </a:txBody>
                  <a:tcPr/>
                </a:tc>
                <a:tc>
                  <a:txBody>
                    <a:bodyPr/>
                    <a:lstStyle/>
                    <a:p>
                      <a:pPr algn="ctr"/>
                      <a:r>
                        <a:rPr lang="en-US" altLang="zh-CN" sz="2400" b="1" dirty="0" smtClean="0"/>
                        <a:t>6</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1</a:t>
                      </a:r>
                      <a:endParaRPr lang="zh-CN" altLang="en-US" sz="2400" b="1" dirty="0"/>
                    </a:p>
                  </a:txBody>
                  <a:tcPr/>
                </a:tc>
                <a:tc>
                  <a:txBody>
                    <a:bodyPr/>
                    <a:lstStyle/>
                    <a:p>
                      <a:pPr algn="ctr"/>
                      <a:r>
                        <a:rPr lang="en-US" altLang="zh-CN" sz="2400" b="1" dirty="0" smtClean="0"/>
                        <a:t>1</a:t>
                      </a:r>
                      <a:endParaRPr lang="zh-CN" altLang="en-US" sz="2400" b="1" dirty="0"/>
                    </a:p>
                  </a:txBody>
                  <a:tcPr/>
                </a:tc>
              </a:tr>
              <a:tr h="1125940">
                <a:tc vMerge="1">
                  <a:txBody>
                    <a:bodyPr/>
                    <a:lstStyle/>
                    <a:p>
                      <a:endParaRPr lang="zh-CN" altLang="en-US" dirty="0"/>
                    </a:p>
                  </a:txBody>
                  <a:tcPr/>
                </a:tc>
                <a:tc>
                  <a:txBody>
                    <a:bodyPr/>
                    <a:lstStyle/>
                    <a:p>
                      <a:pPr algn="ctr"/>
                      <a:r>
                        <a:rPr lang="en-US" altLang="zh-CN" sz="2400" b="1" dirty="0" smtClean="0"/>
                        <a:t>2014</a:t>
                      </a:r>
                      <a:r>
                        <a:rPr lang="zh-CN" altLang="en-US" sz="2400" b="1" dirty="0" smtClean="0"/>
                        <a:t>上</a:t>
                      </a:r>
                      <a:endParaRPr lang="zh-CN" altLang="en-US" sz="2400" b="1" dirty="0"/>
                    </a:p>
                  </a:txBody>
                  <a:tcPr/>
                </a:tc>
                <a:tc>
                  <a:txBody>
                    <a:bodyPr/>
                    <a:lstStyle/>
                    <a:p>
                      <a:pPr algn="ctr"/>
                      <a:r>
                        <a:rPr lang="en-US" altLang="zh-CN" sz="2400" b="1" dirty="0" smtClean="0"/>
                        <a:t>9</a:t>
                      </a:r>
                      <a:endParaRPr lang="zh-CN" altLang="en-US" sz="2400" b="1" dirty="0"/>
                    </a:p>
                  </a:txBody>
                  <a:tcPr/>
                </a:tc>
                <a:tc>
                  <a:txBody>
                    <a:bodyPr/>
                    <a:lstStyle/>
                    <a:p>
                      <a:pPr algn="ctr"/>
                      <a:r>
                        <a:rPr lang="en-US" altLang="zh-CN" sz="2400" b="1" dirty="0" smtClean="0"/>
                        <a:t>7</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3</a:t>
                      </a:r>
                      <a:endParaRPr lang="zh-CN" altLang="en-US" sz="2400" b="1" dirty="0"/>
                    </a:p>
                  </a:txBody>
                  <a:tcPr/>
                </a:tc>
                <a:tc>
                  <a:txBody>
                    <a:bodyPr/>
                    <a:lstStyle/>
                    <a:p>
                      <a:pPr algn="ctr"/>
                      <a:r>
                        <a:rPr lang="en-US" altLang="zh-CN" sz="2400" b="1" dirty="0" smtClean="0"/>
                        <a:t>1</a:t>
                      </a:r>
                      <a:endParaRPr lang="zh-CN" altLang="en-US" sz="2400" b="1" dirty="0"/>
                    </a:p>
                  </a:txBody>
                  <a:tcPr/>
                </a:tc>
              </a:tr>
              <a:tr h="1125940">
                <a:tc vMerge="1">
                  <a:txBody>
                    <a:bodyPr/>
                    <a:lstStyle/>
                    <a:p>
                      <a:endParaRPr lang="zh-CN" altLang="en-US" dirty="0"/>
                    </a:p>
                  </a:txBody>
                  <a:tcPr/>
                </a:tc>
                <a:tc>
                  <a:txBody>
                    <a:bodyPr/>
                    <a:lstStyle/>
                    <a:p>
                      <a:pPr algn="ctr"/>
                      <a:r>
                        <a:rPr lang="en-US" altLang="zh-CN" sz="2400" b="1" dirty="0" smtClean="0"/>
                        <a:t>2014</a:t>
                      </a:r>
                      <a:r>
                        <a:rPr lang="zh-CN" altLang="en-US" sz="2400" b="1" dirty="0" smtClean="0"/>
                        <a:t>下</a:t>
                      </a:r>
                      <a:endParaRPr lang="zh-CN" altLang="en-US" sz="2400" b="1" dirty="0"/>
                    </a:p>
                  </a:txBody>
                  <a:tcPr/>
                </a:tc>
                <a:tc>
                  <a:txBody>
                    <a:bodyPr/>
                    <a:lstStyle/>
                    <a:p>
                      <a:pPr algn="ctr"/>
                      <a:r>
                        <a:rPr lang="en-US" altLang="zh-CN" sz="2400" b="1" dirty="0" smtClean="0"/>
                        <a:t>6</a:t>
                      </a:r>
                      <a:endParaRPr lang="zh-CN" altLang="en-US" sz="2400" b="1" dirty="0"/>
                    </a:p>
                  </a:txBody>
                  <a:tcPr/>
                </a:tc>
                <a:tc>
                  <a:txBody>
                    <a:bodyPr/>
                    <a:lstStyle/>
                    <a:p>
                      <a:pPr algn="ctr"/>
                      <a:r>
                        <a:rPr lang="en-US" altLang="zh-CN" sz="2400" b="1" dirty="0" smtClean="0"/>
                        <a:t>7</a:t>
                      </a:r>
                      <a:endParaRPr lang="zh-CN" altLang="en-US" sz="2400" b="1" dirty="0"/>
                    </a:p>
                  </a:txBody>
                  <a:tcPr/>
                </a:tc>
                <a:tc>
                  <a:txBody>
                    <a:bodyPr/>
                    <a:lstStyle/>
                    <a:p>
                      <a:pPr algn="ctr"/>
                      <a:r>
                        <a:rPr lang="en-US" altLang="zh-CN" sz="2400" b="1" dirty="0" smtClean="0"/>
                        <a:t>1</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0</a:t>
                      </a:r>
                      <a:endParaRPr lang="zh-CN" altLang="en-US" sz="2400" b="1" dirty="0"/>
                    </a:p>
                  </a:txBody>
                  <a:tcPr/>
                </a:tc>
                <a:tc>
                  <a:txBody>
                    <a:bodyPr/>
                    <a:lstStyle/>
                    <a:p>
                      <a:pPr algn="ctr"/>
                      <a:r>
                        <a:rPr lang="en-US" altLang="zh-CN" sz="2400" b="1" dirty="0" smtClean="0"/>
                        <a:t>5</a:t>
                      </a:r>
                      <a:endParaRPr lang="zh-CN" altLang="en-US" sz="2400" b="1" dirty="0"/>
                    </a:p>
                  </a:txBody>
                  <a:tcPr/>
                </a:tc>
                <a:tc>
                  <a:txBody>
                    <a:bodyPr/>
                    <a:lstStyle/>
                    <a:p>
                      <a:pPr algn="ctr"/>
                      <a:r>
                        <a:rPr lang="en-US" altLang="zh-CN" sz="2400" b="1" dirty="0" smtClean="0"/>
                        <a:t>1</a:t>
                      </a:r>
                      <a:endParaRPr lang="zh-CN" altLang="en-US" sz="2400" b="1" dirty="0"/>
                    </a:p>
                  </a:txBody>
                  <a:tcPr/>
                </a:tc>
              </a:tr>
            </a:tbl>
          </a:graphicData>
        </a:graphic>
      </p:graphicFrame>
    </p:spTree>
    <p:extLst>
      <p:ext uri="{BB962C8B-B14F-4D97-AF65-F5344CB8AC3E}">
        <p14:creationId xmlns:p14="http://schemas.microsoft.com/office/powerpoint/2010/main" val="37376015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106339746"/>
              </p:ext>
            </p:extLst>
          </p:nvPr>
        </p:nvGraphicFramePr>
        <p:xfrm>
          <a:off x="0" y="0"/>
          <a:ext cx="8980228" cy="7137779"/>
        </p:xfrm>
        <a:graphic>
          <a:graphicData uri="http://schemas.openxmlformats.org/drawingml/2006/table">
            <a:tbl>
              <a:tblPr firstRow="1" bandRow="1">
                <a:tableStyleId>{69CF1AB2-1976-4502-BF36-3FF5EA218861}</a:tableStyleId>
              </a:tblPr>
              <a:tblGrid>
                <a:gridCol w="614149"/>
                <a:gridCol w="696036"/>
                <a:gridCol w="3234519"/>
                <a:gridCol w="1310186"/>
                <a:gridCol w="1419367"/>
                <a:gridCol w="354842"/>
                <a:gridCol w="368489"/>
                <a:gridCol w="368490"/>
                <a:gridCol w="614150"/>
              </a:tblGrid>
              <a:tr h="1078173">
                <a:tc rowSpan="6">
                  <a:txBody>
                    <a:bodyPr/>
                    <a:lstStyle/>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r>
                        <a:rPr lang="zh-CN" altLang="en-US" sz="4400" b="1" dirty="0" smtClean="0">
                          <a:solidFill>
                            <a:srgbClr val="FF0000"/>
                          </a:solidFill>
                          <a:latin typeface="华文行楷" panose="02010800040101010101" pitchFamily="2" charset="-122"/>
                          <a:ea typeface="华文行楷" panose="02010800040101010101" pitchFamily="2" charset="-122"/>
                        </a:rPr>
                        <a:t>简答题</a:t>
                      </a:r>
                      <a:endParaRPr lang="zh-CN" altLang="en-US" sz="4400" b="1" dirty="0">
                        <a:solidFill>
                          <a:srgbClr val="FF0000"/>
                        </a:solidFill>
                        <a:latin typeface="华文行楷" panose="02010800040101010101" pitchFamily="2" charset="-122"/>
                        <a:ea typeface="华文行楷" panose="02010800040101010101" pitchFamily="2" charset="-122"/>
                      </a:endParaRPr>
                    </a:p>
                  </a:txBody>
                  <a:tcPr/>
                </a:tc>
                <a:tc>
                  <a:txBody>
                    <a:bodyPr/>
                    <a:lstStyle/>
                    <a:p>
                      <a:pPr algn="ctr"/>
                      <a:endParaRPr lang="zh-CN" altLang="en-US" sz="2400" b="1" dirty="0"/>
                    </a:p>
                  </a:txBody>
                  <a:tcPr/>
                </a:tc>
                <a:tc>
                  <a:txBody>
                    <a:bodyPr/>
                    <a:lstStyle/>
                    <a:p>
                      <a:pPr algn="ctr"/>
                      <a:r>
                        <a:rPr lang="zh-CN" altLang="en-US" sz="2400" b="1" dirty="0" smtClean="0">
                          <a:latin typeface="宋体" panose="02010600030101010101" pitchFamily="2" charset="-122"/>
                          <a:ea typeface="宋体" panose="02010600030101010101" pitchFamily="2" charset="-122"/>
                        </a:rPr>
                        <a:t>教育基础</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zh-CN" altLang="en-US" sz="2400" b="1" dirty="0" smtClean="0">
                          <a:latin typeface="宋体" panose="02010600030101010101" pitchFamily="2" charset="-122"/>
                          <a:ea typeface="宋体" panose="02010600030101010101" pitchFamily="2" charset="-122"/>
                        </a:rPr>
                        <a:t>学生指导</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zh-CN" altLang="en-US" sz="2400" b="1" dirty="0" smtClean="0">
                          <a:latin typeface="宋体" panose="02010600030101010101" pitchFamily="2" charset="-122"/>
                          <a:ea typeface="宋体" panose="02010600030101010101" pitchFamily="2" charset="-122"/>
                        </a:rPr>
                        <a:t>班级管理</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学科知识</a:t>
                      </a:r>
                      <a:endParaRPr lang="zh-CN" altLang="en-US" sz="16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教学设计</a:t>
                      </a:r>
                      <a:endParaRPr lang="zh-CN" altLang="en-US" sz="16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教学实施</a:t>
                      </a:r>
                      <a:endParaRPr lang="zh-CN" altLang="en-US" sz="16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教学评价</a:t>
                      </a:r>
                      <a:endParaRPr lang="zh-CN" altLang="en-US" sz="1600" b="1" dirty="0">
                        <a:latin typeface="宋体" panose="02010600030101010101" pitchFamily="2" charset="-122"/>
                        <a:ea typeface="宋体" panose="02010600030101010101" pitchFamily="2" charset="-122"/>
                      </a:endParaRPr>
                    </a:p>
                  </a:txBody>
                  <a:tcPr/>
                </a:tc>
              </a:tr>
              <a:tr h="1295745">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2012</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2</a:t>
                      </a:r>
                      <a:r>
                        <a:rPr lang="zh-CN" altLang="en-US" sz="2000" b="1" dirty="0" smtClean="0">
                          <a:latin typeface="宋体" panose="02010600030101010101" pitchFamily="2" charset="-122"/>
                          <a:ea typeface="宋体" panose="02010600030101010101" pitchFamily="2" charset="-122"/>
                        </a:rPr>
                        <a:t>奥苏伯尔有意义学习；小学教育目的确立依据</a:t>
                      </a:r>
                      <a:endParaRPr lang="zh-CN" altLang="en-US" sz="20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小学德育实施途径</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1078966">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2013</a:t>
                      </a:r>
                      <a:r>
                        <a:rPr lang="zh-CN" altLang="en-US" sz="2400" b="1" dirty="0" smtClean="0">
                          <a:latin typeface="宋体" panose="02010600030101010101" pitchFamily="2" charset="-122"/>
                          <a:ea typeface="宋体" panose="02010600030101010101" pitchFamily="2" charset="-122"/>
                        </a:rPr>
                        <a:t>上</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影响个体发展因素、教育报告结构、自主合作探究学习</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831941">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2013</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新课改学生观</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安全教育</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班主任工作职责</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1088360">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2014</a:t>
                      </a:r>
                      <a:r>
                        <a:rPr lang="zh-CN" altLang="en-US" sz="2400" b="1" dirty="0" smtClean="0">
                          <a:latin typeface="宋体" panose="02010600030101010101" pitchFamily="2" charset="-122"/>
                          <a:ea typeface="宋体" panose="02010600030101010101" pitchFamily="2" charset="-122"/>
                        </a:rPr>
                        <a:t>上</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教育目的基本精神</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小学生学习兴趣特点</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形成良好班风措施</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787975">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2014</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教育研究中文献检索基本要求</a:t>
                      </a:r>
                      <a:endParaRPr lang="zh-CN" altLang="en-US" sz="2400" b="1" dirty="0">
                        <a:latin typeface="宋体" panose="02010600030101010101" pitchFamily="2" charset="-122"/>
                        <a:ea typeface="宋体" panose="02010600030101010101" pitchFamily="2"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皮亚杰思维发展理论</a:t>
                      </a:r>
                    </a:p>
                    <a:p>
                      <a:pPr algn="ct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家校联系方式</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bl>
          </a:graphicData>
        </a:graphic>
      </p:graphicFrame>
    </p:spTree>
    <p:extLst>
      <p:ext uri="{BB962C8B-B14F-4D97-AF65-F5344CB8AC3E}">
        <p14:creationId xmlns:p14="http://schemas.microsoft.com/office/powerpoint/2010/main" val="5935526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32158029"/>
              </p:ext>
            </p:extLst>
          </p:nvPr>
        </p:nvGraphicFramePr>
        <p:xfrm>
          <a:off x="0" y="0"/>
          <a:ext cx="8980228" cy="6820640"/>
        </p:xfrm>
        <a:graphic>
          <a:graphicData uri="http://schemas.openxmlformats.org/drawingml/2006/table">
            <a:tbl>
              <a:tblPr firstRow="1" bandRow="1">
                <a:tableStyleId>{69CF1AB2-1976-4502-BF36-3FF5EA218861}</a:tableStyleId>
              </a:tblPr>
              <a:tblGrid>
                <a:gridCol w="614149"/>
                <a:gridCol w="696036"/>
                <a:gridCol w="1924334"/>
                <a:gridCol w="559559"/>
                <a:gridCol w="1746913"/>
                <a:gridCol w="382137"/>
                <a:gridCol w="395785"/>
                <a:gridCol w="2047165"/>
                <a:gridCol w="614150"/>
              </a:tblGrid>
              <a:tr h="1078173">
                <a:tc rowSpan="6">
                  <a:txBody>
                    <a:bodyPr/>
                    <a:lstStyle/>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endParaRPr lang="en-US" altLang="zh-CN" sz="4400" b="1" dirty="0" smtClean="0">
                        <a:latin typeface="华文行楷" panose="02010800040101010101" pitchFamily="2" charset="-122"/>
                        <a:ea typeface="华文行楷" panose="02010800040101010101" pitchFamily="2" charset="-122"/>
                      </a:endParaRPr>
                    </a:p>
                    <a:p>
                      <a:r>
                        <a:rPr lang="zh-CN" altLang="en-US" sz="4400" b="1" dirty="0" smtClean="0">
                          <a:solidFill>
                            <a:srgbClr val="FF0000"/>
                          </a:solidFill>
                          <a:latin typeface="华文行楷" panose="02010800040101010101" pitchFamily="2" charset="-122"/>
                          <a:ea typeface="华文行楷" panose="02010800040101010101" pitchFamily="2" charset="-122"/>
                        </a:rPr>
                        <a:t>材料分析题</a:t>
                      </a:r>
                      <a:endParaRPr lang="zh-CN" altLang="en-US" sz="4400" b="1" dirty="0">
                        <a:solidFill>
                          <a:srgbClr val="FF0000"/>
                        </a:solidFill>
                        <a:latin typeface="华文行楷" panose="02010800040101010101" pitchFamily="2" charset="-122"/>
                        <a:ea typeface="华文行楷" panose="02010800040101010101" pitchFamily="2" charset="-122"/>
                      </a:endParaRPr>
                    </a:p>
                  </a:txBody>
                  <a:tcPr/>
                </a:tc>
                <a:tc>
                  <a:txBody>
                    <a:bodyPr/>
                    <a:lstStyle/>
                    <a:p>
                      <a:pPr algn="ctr"/>
                      <a:endParaRPr lang="zh-CN" altLang="en-US" sz="2400" b="1" dirty="0"/>
                    </a:p>
                  </a:txBody>
                  <a:tcPr/>
                </a:tc>
                <a:tc>
                  <a:txBody>
                    <a:bodyPr/>
                    <a:lstStyle/>
                    <a:p>
                      <a:pPr algn="ctr"/>
                      <a:r>
                        <a:rPr lang="zh-CN" altLang="en-US" sz="2400" b="1" dirty="0" smtClean="0">
                          <a:latin typeface="宋体" panose="02010600030101010101" pitchFamily="2" charset="-122"/>
                          <a:ea typeface="宋体" panose="02010600030101010101" pitchFamily="2" charset="-122"/>
                        </a:rPr>
                        <a:t>教育基础</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学生指导</a:t>
                      </a:r>
                      <a:endParaRPr lang="zh-CN" altLang="en-US" sz="1600" b="1" dirty="0">
                        <a:latin typeface="宋体" panose="02010600030101010101" pitchFamily="2" charset="-122"/>
                        <a:ea typeface="宋体" panose="02010600030101010101" pitchFamily="2" charset="-122"/>
                      </a:endParaRPr>
                    </a:p>
                  </a:txBody>
                  <a:tcPr/>
                </a:tc>
                <a:tc>
                  <a:txBody>
                    <a:bodyPr/>
                    <a:lstStyle/>
                    <a:p>
                      <a:pPr algn="ctr"/>
                      <a:r>
                        <a:rPr lang="zh-CN" altLang="en-US" sz="2400" b="1" dirty="0" smtClean="0">
                          <a:latin typeface="宋体" panose="02010600030101010101" pitchFamily="2" charset="-122"/>
                          <a:ea typeface="宋体" panose="02010600030101010101" pitchFamily="2" charset="-122"/>
                        </a:rPr>
                        <a:t>班级管理</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学科知识</a:t>
                      </a:r>
                      <a:endParaRPr lang="zh-CN" altLang="en-US" sz="16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教学设计</a:t>
                      </a:r>
                      <a:endParaRPr lang="zh-CN" altLang="en-US" sz="16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教学实施</a:t>
                      </a:r>
                      <a:endParaRPr lang="zh-CN" altLang="en-US" sz="1600" b="1" dirty="0">
                        <a:latin typeface="宋体" panose="02010600030101010101" pitchFamily="2" charset="-122"/>
                        <a:ea typeface="宋体" panose="02010600030101010101" pitchFamily="2" charset="-122"/>
                      </a:endParaRPr>
                    </a:p>
                  </a:txBody>
                  <a:tcPr/>
                </a:tc>
                <a:tc>
                  <a:txBody>
                    <a:bodyPr/>
                    <a:lstStyle/>
                    <a:p>
                      <a:pPr algn="ctr"/>
                      <a:r>
                        <a:rPr lang="zh-CN" altLang="en-US" sz="1600" b="1" dirty="0" smtClean="0">
                          <a:latin typeface="宋体" panose="02010600030101010101" pitchFamily="2" charset="-122"/>
                          <a:ea typeface="宋体" panose="02010600030101010101" pitchFamily="2" charset="-122"/>
                        </a:rPr>
                        <a:t>教学评价</a:t>
                      </a:r>
                      <a:endParaRPr lang="zh-CN" altLang="en-US" sz="1600" b="1" dirty="0">
                        <a:latin typeface="宋体" panose="02010600030101010101" pitchFamily="2" charset="-122"/>
                        <a:ea typeface="宋体" panose="02010600030101010101" pitchFamily="2" charset="-122"/>
                      </a:endParaRPr>
                    </a:p>
                  </a:txBody>
                  <a:tcPr/>
                </a:tc>
              </a:tr>
              <a:tr h="1173708">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2012</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pPr algn="ctr"/>
                      <a:endParaRPr lang="zh-CN" altLang="en-US" sz="2000" b="1" dirty="0">
                        <a:latin typeface="宋体" panose="02010600030101010101" pitchFamily="2" charset="-122"/>
                        <a:ea typeface="宋体" panose="02010600030101010101" pitchFamily="2" charset="-122"/>
                      </a:endParaRPr>
                    </a:p>
                  </a:txBody>
                  <a:tcPr/>
                </a:tc>
                <a:tc>
                  <a:txBody>
                    <a:bodyPr/>
                    <a:lstStyle/>
                    <a:p>
                      <a:pPr algn="ct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课堂突发事件处理；对教学即对话理解</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1078966">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2013</a:t>
                      </a:r>
                      <a:r>
                        <a:rPr lang="zh-CN" altLang="en-US" sz="2400" b="1" dirty="0" smtClean="0">
                          <a:latin typeface="宋体" panose="02010600030101010101" pitchFamily="2" charset="-122"/>
                          <a:ea typeface="宋体" panose="02010600030101010101" pitchFamily="2" charset="-122"/>
                        </a:rPr>
                        <a:t>上</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000" b="1" dirty="0" smtClean="0">
                          <a:latin typeface="宋体" panose="02010600030101010101" pitchFamily="2" charset="-122"/>
                          <a:ea typeface="宋体" panose="02010600030101010101" pitchFamily="2" charset="-122"/>
                        </a:rPr>
                        <a:t>0.5</a:t>
                      </a:r>
                      <a:r>
                        <a:rPr lang="zh-CN" altLang="en-US" sz="2000" b="1" dirty="0" smtClean="0">
                          <a:latin typeface="宋体" panose="02010600030101010101" pitchFamily="2" charset="-122"/>
                          <a:ea typeface="宋体" panose="02010600030101010101" pitchFamily="2" charset="-122"/>
                        </a:rPr>
                        <a:t>破窗理论</a:t>
                      </a:r>
                      <a:endParaRPr lang="zh-CN" altLang="en-US" sz="2000" b="1" dirty="0">
                        <a:latin typeface="宋体" panose="02010600030101010101" pitchFamily="2" charset="-122"/>
                        <a:ea typeface="宋体" panose="02010600030101010101" pitchFamily="2" charset="-122"/>
                      </a:endParaRPr>
                    </a:p>
                  </a:txBody>
                  <a:tcPr/>
                </a:tc>
                <a:tc>
                  <a:txBody>
                    <a:bodyPr/>
                    <a:lstStyle/>
                    <a:p>
                      <a:endParaRPr lang="zh-CN" altLang="en-US" sz="1600" dirty="0"/>
                    </a:p>
                  </a:txBody>
                  <a:tcPr/>
                </a:tc>
                <a:tc>
                  <a:txBody>
                    <a:bodyPr/>
                    <a:lstStyle/>
                    <a:p>
                      <a:pPr algn="ctr"/>
                      <a:r>
                        <a:rPr lang="en-US" altLang="zh-CN" sz="2000" b="1" dirty="0" smtClean="0">
                          <a:latin typeface="宋体" panose="02010600030101010101" pitchFamily="2" charset="-122"/>
                          <a:ea typeface="宋体" panose="02010600030101010101" pitchFamily="2" charset="-122"/>
                        </a:rPr>
                        <a:t>0.5</a:t>
                      </a:r>
                      <a:r>
                        <a:rPr lang="zh-CN" altLang="en-US" sz="2000" b="1" dirty="0" smtClean="0">
                          <a:latin typeface="宋体" panose="02010600030101010101" pitchFamily="2" charset="-122"/>
                          <a:ea typeface="宋体" panose="02010600030101010101" pitchFamily="2" charset="-122"/>
                        </a:rPr>
                        <a:t>破窗理论与班级管理</a:t>
                      </a:r>
                      <a:endParaRPr lang="zh-CN" altLang="en-US" sz="20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课堂教学提问</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831941">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2013</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000" b="1" dirty="0" smtClean="0">
                          <a:latin typeface="宋体" panose="02010600030101010101" pitchFamily="2" charset="-122"/>
                          <a:ea typeface="宋体" panose="02010600030101010101" pitchFamily="2" charset="-122"/>
                        </a:rPr>
                        <a:t>1</a:t>
                      </a:r>
                      <a:r>
                        <a:rPr lang="zh-CN" altLang="en-US" sz="2000" b="1" dirty="0" smtClean="0">
                          <a:latin typeface="宋体" panose="02010600030101010101" pitchFamily="2" charset="-122"/>
                          <a:ea typeface="宋体" panose="02010600030101010101" pitchFamily="2" charset="-122"/>
                        </a:rPr>
                        <a:t>学生提怪问题，老师怎么办？</a:t>
                      </a:r>
                      <a:endParaRPr lang="zh-CN" altLang="en-US" sz="2000" b="1" dirty="0">
                        <a:latin typeface="宋体" panose="02010600030101010101" pitchFamily="2" charset="-122"/>
                        <a:ea typeface="宋体" panose="02010600030101010101" pitchFamily="2" charset="-122"/>
                      </a:endParaRPr>
                    </a:p>
                  </a:txBody>
                  <a:tcPr/>
                </a:tc>
                <a:tc>
                  <a:txBody>
                    <a:bodyPr/>
                    <a:lstStyle/>
                    <a:p>
                      <a:endParaRPr lang="zh-CN" altLang="en-US" sz="1600" dirty="0"/>
                    </a:p>
                  </a:txBody>
                  <a:tcPr/>
                </a:tc>
                <a:tc>
                  <a:txBody>
                    <a:bodyPr/>
                    <a:lstStyle/>
                    <a:p>
                      <a:pPr algn="ctr"/>
                      <a:endParaRPr lang="zh-CN" altLang="en-US" sz="20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课堂问题行为处理</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1088360">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2014</a:t>
                      </a:r>
                      <a:r>
                        <a:rPr lang="zh-CN" altLang="en-US" sz="2400" b="1" dirty="0" smtClean="0">
                          <a:latin typeface="宋体" panose="02010600030101010101" pitchFamily="2" charset="-122"/>
                          <a:ea typeface="宋体" panose="02010600030101010101" pitchFamily="2" charset="-122"/>
                        </a:rPr>
                        <a:t>上</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000" b="1" dirty="0" smtClean="0">
                          <a:latin typeface="宋体" panose="02010600030101010101" pitchFamily="2" charset="-122"/>
                          <a:ea typeface="宋体" panose="02010600030101010101" pitchFamily="2" charset="-122"/>
                        </a:rPr>
                        <a:t>1</a:t>
                      </a:r>
                      <a:r>
                        <a:rPr lang="zh-CN" altLang="en-US" sz="2000" b="1" dirty="0" smtClean="0">
                          <a:latin typeface="宋体" panose="02010600030101010101" pitchFamily="2" charset="-122"/>
                          <a:ea typeface="宋体" panose="02010600030101010101" pitchFamily="2" charset="-122"/>
                        </a:rPr>
                        <a:t>教师在学生学习中作用</a:t>
                      </a:r>
                      <a:endParaRPr lang="zh-CN" altLang="en-US" sz="2000" b="1" dirty="0">
                        <a:latin typeface="宋体" panose="02010600030101010101" pitchFamily="2" charset="-122"/>
                        <a:ea typeface="宋体" panose="02010600030101010101" pitchFamily="2" charset="-122"/>
                      </a:endParaRPr>
                    </a:p>
                  </a:txBody>
                  <a:tcPr/>
                </a:tc>
                <a:tc>
                  <a:txBody>
                    <a:bodyPr/>
                    <a:lstStyle/>
                    <a:p>
                      <a:endParaRPr lang="zh-CN" altLang="en-US" sz="1600"/>
                    </a:p>
                  </a:txBody>
                  <a:tcPr/>
                </a:tc>
                <a:tc>
                  <a:txBody>
                    <a:bodyPr/>
                    <a:lstStyle/>
                    <a:p>
                      <a:pPr algn="ctr"/>
                      <a:endParaRPr lang="zh-CN" altLang="en-US" sz="20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生成性教学</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r h="787975">
                <a:tc vMerge="1">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2014</a:t>
                      </a:r>
                      <a:r>
                        <a:rPr lang="zh-CN" altLang="en-US" sz="2400" b="1" dirty="0" smtClean="0">
                          <a:latin typeface="宋体" panose="02010600030101010101" pitchFamily="2" charset="-122"/>
                          <a:ea typeface="宋体" panose="02010600030101010101" pitchFamily="2" charset="-122"/>
                        </a:rPr>
                        <a:t>下</a:t>
                      </a:r>
                      <a:endParaRPr lang="zh-CN" altLang="en-US" sz="2400" b="1" dirty="0">
                        <a:latin typeface="宋体" panose="02010600030101010101" pitchFamily="2" charset="-122"/>
                        <a:ea typeface="宋体" panose="02010600030101010101" pitchFamily="2" charset="-122"/>
                      </a:endParaRPr>
                    </a:p>
                  </a:txBody>
                  <a:tcPr/>
                </a:tc>
                <a:tc>
                  <a:txBody>
                    <a:bodyPr/>
                    <a:lstStyle/>
                    <a:p>
                      <a:pPr algn="ctr"/>
                      <a:endParaRPr lang="zh-CN" altLang="en-US" sz="2400" b="1" dirty="0">
                        <a:latin typeface="宋体" panose="02010600030101010101" pitchFamily="2" charset="-122"/>
                        <a:ea typeface="宋体" panose="02010600030101010101" pitchFamily="2" charset="-122"/>
                      </a:endParaRPr>
                    </a:p>
                  </a:txBody>
                  <a:tcPr/>
                </a:tc>
                <a:tc>
                  <a:txBody>
                    <a:bodyPr/>
                    <a:lstStyle/>
                    <a:p>
                      <a:endParaRPr lang="zh-CN" altLang="en-US" dirty="0"/>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案例对班级管理启示，级班主任应有的学生观</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如何处理案例中教学情形，某教原则及其要求</a:t>
                      </a:r>
                      <a:endParaRPr lang="zh-CN" altLang="en-US" sz="2400" b="1" dirty="0">
                        <a:latin typeface="宋体" panose="02010600030101010101" pitchFamily="2" charset="-122"/>
                        <a:ea typeface="宋体" panose="02010600030101010101" pitchFamily="2" charset="-122"/>
                      </a:endParaRPr>
                    </a:p>
                  </a:txBody>
                  <a:tcPr/>
                </a:tc>
                <a:tc>
                  <a:txBody>
                    <a:bodyPr/>
                    <a:lstStyle/>
                    <a:p>
                      <a:pPr algn="ctr"/>
                      <a:r>
                        <a:rPr lang="en-US" altLang="zh-CN" sz="2400" b="1" dirty="0" smtClean="0">
                          <a:latin typeface="宋体" panose="02010600030101010101" pitchFamily="2" charset="-122"/>
                          <a:ea typeface="宋体" panose="02010600030101010101" pitchFamily="2" charset="-122"/>
                        </a:rPr>
                        <a:t>0</a:t>
                      </a:r>
                      <a:endParaRPr lang="zh-CN" altLang="en-US" sz="2400" b="1" dirty="0">
                        <a:latin typeface="宋体" panose="02010600030101010101" pitchFamily="2" charset="-122"/>
                        <a:ea typeface="宋体" panose="02010600030101010101" pitchFamily="2" charset="-122"/>
                      </a:endParaRPr>
                    </a:p>
                  </a:txBody>
                  <a:tcPr/>
                </a:tc>
              </a:tr>
            </a:tbl>
          </a:graphicData>
        </a:graphic>
      </p:graphicFrame>
    </p:spTree>
    <p:extLst>
      <p:ext uri="{BB962C8B-B14F-4D97-AF65-F5344CB8AC3E}">
        <p14:creationId xmlns:p14="http://schemas.microsoft.com/office/powerpoint/2010/main" val="561254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考试概述</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16386" name="内容占位符 4"/>
          <p:cNvSpPr>
            <a:spLocks noGrp="1"/>
          </p:cNvSpPr>
          <p:nvPr>
            <p:ph idx="1"/>
          </p:nvPr>
        </p:nvSpPr>
        <p:spPr/>
        <p:txBody>
          <a:bodyPr/>
          <a:lstStyle/>
          <a:p>
            <a:pPr algn="ctr"/>
            <a:r>
              <a:rPr lang="zh-CN" altLang="en-US" sz="2800" b="1" dirty="0" smtClean="0">
                <a:solidFill>
                  <a:srgbClr val="7030A0"/>
                </a:solidFill>
                <a:latin typeface="黑体" pitchFamily="49" charset="-122"/>
                <a:ea typeface="黑体" pitchFamily="49" charset="-122"/>
              </a:rPr>
              <a:t>笔试考什么科目？</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中学：综合素质</a:t>
            </a:r>
            <a:r>
              <a:rPr lang="en-US" altLang="zh-CN" sz="2800" b="1" dirty="0" smtClean="0">
                <a:latin typeface="宋体" charset="-122"/>
                <a:ea typeface="宋体" charset="-122"/>
              </a:rPr>
              <a:t>+</a:t>
            </a:r>
            <a:r>
              <a:rPr lang="zh-CN" altLang="en-US" sz="2800" b="1" dirty="0" smtClean="0">
                <a:latin typeface="宋体" charset="-122"/>
                <a:ea typeface="宋体" charset="-122"/>
              </a:rPr>
              <a:t>教育知识与能力</a:t>
            </a:r>
            <a:r>
              <a:rPr lang="en-US" altLang="zh-CN" sz="2800" b="1" dirty="0" smtClean="0">
                <a:latin typeface="宋体" charset="-122"/>
                <a:ea typeface="宋体" charset="-122"/>
              </a:rPr>
              <a:t>+</a:t>
            </a:r>
            <a:r>
              <a:rPr lang="zh-CN" altLang="en-US" sz="2800" b="1" dirty="0" smtClean="0">
                <a:latin typeface="宋体" charset="-122"/>
                <a:ea typeface="宋体" charset="-122"/>
              </a:rPr>
              <a:t>学科教学！</a:t>
            </a:r>
            <a:endParaRPr lang="en-US" altLang="zh-CN" sz="2800" b="1" dirty="0" smtClean="0">
              <a:latin typeface="宋体" charset="-122"/>
              <a:ea typeface="宋体" charset="-122"/>
            </a:endParaRPr>
          </a:p>
          <a:p>
            <a:r>
              <a:rPr lang="zh-CN" altLang="en-US" sz="2800" b="1" dirty="0" smtClean="0">
                <a:latin typeface="宋体" charset="-122"/>
                <a:ea typeface="宋体" charset="-122"/>
              </a:rPr>
              <a:t>小学：综合素质</a:t>
            </a:r>
            <a:r>
              <a:rPr lang="en-US" altLang="zh-CN" sz="2800" b="1" dirty="0" smtClean="0">
                <a:latin typeface="宋体" charset="-122"/>
                <a:ea typeface="宋体" charset="-122"/>
              </a:rPr>
              <a:t>+</a:t>
            </a:r>
            <a:r>
              <a:rPr lang="zh-CN" altLang="en-US" sz="2800" b="1" dirty="0" smtClean="0">
                <a:latin typeface="宋体" charset="-122"/>
                <a:ea typeface="宋体" charset="-122"/>
              </a:rPr>
              <a:t>教育教学知识与能力</a:t>
            </a:r>
            <a:endParaRPr lang="en-US" altLang="zh-CN" sz="2800" b="1" dirty="0" smtClean="0">
              <a:latin typeface="宋体" charset="-122"/>
              <a:ea typeface="宋体" charset="-122"/>
            </a:endParaRPr>
          </a:p>
          <a:p>
            <a:endParaRPr lang="en-US" altLang="zh-CN" sz="2800" b="1" dirty="0" smtClean="0">
              <a:latin typeface="宋体" charset="-122"/>
              <a:ea typeface="宋体" charset="-122"/>
            </a:endParaRPr>
          </a:p>
          <a:p>
            <a:pPr algn="ctr"/>
            <a:r>
              <a:rPr lang="zh-CN" altLang="en-US" sz="3200" b="1" dirty="0" smtClean="0">
                <a:latin typeface="隶书" pitchFamily="49" charset="-122"/>
                <a:ea typeface="隶书" pitchFamily="49" charset="-122"/>
                <a:sym typeface="Wingdings" pitchFamily="2" charset="2"/>
              </a:rPr>
              <a:t>（考中学还是考小学？依兴趣而定）</a:t>
            </a:r>
            <a:endParaRPr lang="en-US" altLang="zh-CN" sz="3200" b="1" dirty="0" smtClean="0">
              <a:latin typeface="隶书" pitchFamily="49" charset="-122"/>
              <a:ea typeface="隶书" pitchFamily="49" charset="-122"/>
              <a:sym typeface="Wingdings" pitchFamily="2" charset="2"/>
            </a:endParaRPr>
          </a:p>
          <a:p>
            <a:endParaRPr lang="en-US" altLang="zh-CN" sz="2800" b="1" dirty="0" smtClean="0">
              <a:latin typeface="宋体" charset="-122"/>
              <a:ea typeface="宋体" charset="-122"/>
              <a:sym typeface="Wingdings" pitchFamily="2" charset="2"/>
            </a:endParaRPr>
          </a:p>
          <a:p>
            <a:pPr algn="ctr"/>
            <a:r>
              <a:rPr lang="zh-CN" altLang="en-US" sz="2800" b="1" dirty="0" smtClean="0">
                <a:solidFill>
                  <a:srgbClr val="7030A0"/>
                </a:solidFill>
                <a:latin typeface="黑体" pitchFamily="49" charset="-122"/>
                <a:ea typeface="黑体" pitchFamily="49" charset="-122"/>
                <a:sym typeface="Wingdings" pitchFamily="2" charset="2"/>
              </a:rPr>
              <a:t>现在才开始准备，时间还来得及吗？</a:t>
            </a:r>
            <a:endParaRPr lang="en-US" altLang="zh-CN" sz="2800" b="1" dirty="0" smtClean="0">
              <a:solidFill>
                <a:srgbClr val="7030A0"/>
              </a:solidFill>
              <a:latin typeface="黑体" pitchFamily="49" charset="-122"/>
              <a:ea typeface="黑体" pitchFamily="49" charset="-122"/>
              <a:sym typeface="Wingdings" pitchFamily="2" charset="2"/>
            </a:endParaRPr>
          </a:p>
          <a:p>
            <a:pPr algn="ctr"/>
            <a:r>
              <a:rPr lang="en-US" altLang="zh-CN" sz="2800" b="1" dirty="0" smtClean="0">
                <a:solidFill>
                  <a:srgbClr val="FF0000"/>
                </a:solidFill>
                <a:latin typeface="Times New Roman" pitchFamily="18" charset="0"/>
                <a:ea typeface="宋体" charset="-122"/>
                <a:cs typeface="Times New Roman" pitchFamily="18" charset="0"/>
                <a:sym typeface="Wingdings" pitchFamily="2" charset="2"/>
              </a:rPr>
              <a:t>No Problem !</a:t>
            </a:r>
            <a:endParaRPr lang="en-US" altLang="zh-CN" sz="2800" b="1" dirty="0" smtClean="0">
              <a:solidFill>
                <a:srgbClr val="FF0000"/>
              </a:solidFill>
              <a:latin typeface="Times New Roman" pitchFamily="18" charset="0"/>
              <a:ea typeface="宋体" charset="-122"/>
              <a:cs typeface="Times New Roman" pitchFamily="18" charset="0"/>
            </a:endParaRPr>
          </a:p>
          <a:p>
            <a:endParaRPr lang="en-US" altLang="zh-CN" sz="2800" b="1" dirty="0" smtClean="0">
              <a:latin typeface="宋体" charset="-122"/>
              <a:ea typeface="宋体" charset="-122"/>
            </a:endParaRPr>
          </a:p>
        </p:txBody>
      </p:sp>
      <p:pic>
        <p:nvPicPr>
          <p:cNvPr id="2052" name="Picture 4" descr="http://admin.021xue.com/uploads/%D1%A7%C7%AC%BD%CC%D3%FD/2012-07-05_10130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2163" y="324964"/>
            <a:ext cx="3023236" cy="17594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 calcmode="lin" valueType="num">
                                      <p:cBhvr additive="base">
                                        <p:cTn id="7"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xEl>
                                              <p:pRg st="2" end="2"/>
                                            </p:txEl>
                                          </p:spTgt>
                                        </p:tgtEl>
                                        <p:attrNameLst>
                                          <p:attrName>style.visibility</p:attrName>
                                        </p:attrNameLst>
                                      </p:cBhvr>
                                      <p:to>
                                        <p:strVal val="visible"/>
                                      </p:to>
                                    </p:set>
                                    <p:anim calcmode="lin" valueType="num">
                                      <p:cBhvr additive="base">
                                        <p:cTn id="13" dur="5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xEl>
                                              <p:pRg st="4" end="4"/>
                                            </p:txEl>
                                          </p:spTgt>
                                        </p:tgtEl>
                                        <p:attrNameLst>
                                          <p:attrName>style.visibility</p:attrName>
                                        </p:attrNameLst>
                                      </p:cBhvr>
                                      <p:to>
                                        <p:strVal val="visible"/>
                                      </p:to>
                                    </p:set>
                                    <p:anim calcmode="lin" valueType="num">
                                      <p:cBhvr additive="base">
                                        <p:cTn id="19" dur="500" fill="hold"/>
                                        <p:tgtEl>
                                          <p:spTgt spid="1638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6">
                                            <p:txEl>
                                              <p:pRg st="6" end="6"/>
                                            </p:txEl>
                                          </p:spTgt>
                                        </p:tgtEl>
                                        <p:attrNameLst>
                                          <p:attrName>style.visibility</p:attrName>
                                        </p:attrNameLst>
                                      </p:cBhvr>
                                      <p:to>
                                        <p:strVal val="visible"/>
                                      </p:to>
                                    </p:set>
                                    <p:anim calcmode="lin" valueType="num">
                                      <p:cBhvr additive="base">
                                        <p:cTn id="25" dur="500" fill="hold"/>
                                        <p:tgtEl>
                                          <p:spTgt spid="1638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386">
                                            <p:txEl>
                                              <p:pRg st="7" end="7"/>
                                            </p:txEl>
                                          </p:spTgt>
                                        </p:tgtEl>
                                        <p:attrNameLst>
                                          <p:attrName>style.visibility</p:attrName>
                                        </p:attrNameLst>
                                      </p:cBhvr>
                                      <p:to>
                                        <p:strVal val="visible"/>
                                      </p:to>
                                    </p:set>
                                    <p:anim calcmode="lin" valueType="num">
                                      <p:cBhvr additive="base">
                                        <p:cTn id="31" dur="500" fill="hold"/>
                                        <p:tgtEl>
                                          <p:spTgt spid="16386">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fontAlgn="auto">
              <a:spcAft>
                <a:spcPts val="0"/>
              </a:spcAft>
              <a:defRPr/>
            </a:pPr>
            <a:r>
              <a:rPr lang="zh-CN" altLang="en-US" sz="4800" dirty="0" smtClean="0">
                <a:solidFill>
                  <a:srgbClr val="FF0000"/>
                </a:solidFill>
                <a:latin typeface="隶书" panose="02010509060101010101" pitchFamily="49" charset="-122"/>
                <a:ea typeface="隶书" panose="02010509060101010101" pitchFamily="49" charset="-122"/>
              </a:rPr>
              <a:t>综合素质（中学</a:t>
            </a:r>
            <a:r>
              <a:rPr lang="en-US" altLang="zh-CN" sz="4800" dirty="0" smtClean="0">
                <a:solidFill>
                  <a:srgbClr val="FF0000"/>
                </a:solidFill>
                <a:latin typeface="隶书" panose="02010509060101010101" pitchFamily="49" charset="-122"/>
                <a:ea typeface="隶书" panose="02010509060101010101" pitchFamily="49" charset="-122"/>
              </a:rPr>
              <a:t>+</a:t>
            </a:r>
            <a:r>
              <a:rPr lang="zh-CN" altLang="en-US" sz="4800" dirty="0" smtClean="0">
                <a:solidFill>
                  <a:srgbClr val="FF0000"/>
                </a:solidFill>
                <a:latin typeface="隶书" panose="02010509060101010101" pitchFamily="49" charset="-122"/>
                <a:ea typeface="隶书" panose="02010509060101010101" pitchFamily="49" charset="-122"/>
              </a:rPr>
              <a:t>小学）</a:t>
            </a:r>
            <a:endParaRPr lang="zh-CN" altLang="en-US" sz="4800" dirty="0">
              <a:solidFill>
                <a:srgbClr val="FF0000"/>
              </a:solidFill>
              <a:latin typeface="隶书" panose="02010509060101010101" pitchFamily="49" charset="-122"/>
              <a:ea typeface="隶书" panose="02010509060101010101" pitchFamily="49" charset="-122"/>
            </a:endParaRPr>
          </a:p>
        </p:txBody>
      </p:sp>
      <p:sp>
        <p:nvSpPr>
          <p:cNvPr id="17410" name="内容占位符 4"/>
          <p:cNvSpPr>
            <a:spLocks noGrp="1"/>
          </p:cNvSpPr>
          <p:nvPr>
            <p:ph idx="1"/>
          </p:nvPr>
        </p:nvSpPr>
        <p:spPr/>
        <p:txBody>
          <a:bodyPr/>
          <a:lstStyle/>
          <a:p>
            <a:pPr algn="ctr"/>
            <a:r>
              <a:rPr lang="zh-CN" altLang="en-US" sz="2800" b="1" dirty="0" smtClean="0">
                <a:solidFill>
                  <a:srgbClr val="7030A0"/>
                </a:solidFill>
                <a:latin typeface="黑体" pitchFamily="49" charset="-122"/>
                <a:ea typeface="黑体" pitchFamily="49" charset="-122"/>
              </a:rPr>
              <a:t>试卷题型结构</a:t>
            </a:r>
            <a:endParaRPr lang="en-US" altLang="zh-CN" sz="2800" b="1" dirty="0" smtClean="0">
              <a:solidFill>
                <a:srgbClr val="7030A0"/>
              </a:solidFill>
              <a:latin typeface="黑体" pitchFamily="49" charset="-122"/>
              <a:ea typeface="黑体" pitchFamily="49" charset="-122"/>
            </a:endParaRPr>
          </a:p>
          <a:p>
            <a:r>
              <a:rPr lang="zh-CN" altLang="en-US" sz="2800" b="1" dirty="0" smtClean="0">
                <a:latin typeface="宋体" charset="-122"/>
                <a:ea typeface="宋体" charset="-122"/>
              </a:rPr>
              <a:t>一、选择题，</a:t>
            </a:r>
            <a:r>
              <a:rPr lang="en-US" altLang="zh-CN" sz="2800" b="1" dirty="0" smtClean="0">
                <a:latin typeface="宋体" charset="-122"/>
                <a:ea typeface="宋体" charset="-122"/>
              </a:rPr>
              <a:t>29</a:t>
            </a:r>
            <a:r>
              <a:rPr lang="zh-CN" altLang="en-US" sz="2800" b="1" dirty="0" smtClean="0">
                <a:latin typeface="宋体" charset="-122"/>
                <a:ea typeface="宋体" charset="-122"/>
              </a:rPr>
              <a:t>*</a:t>
            </a:r>
            <a:r>
              <a:rPr lang="en-US" altLang="zh-CN" sz="2800" b="1" dirty="0" smtClean="0">
                <a:latin typeface="宋体" charset="-122"/>
                <a:ea typeface="宋体" charset="-122"/>
              </a:rPr>
              <a:t>2=58</a:t>
            </a:r>
            <a:r>
              <a:rPr lang="zh-CN" altLang="en-US" sz="2800" b="1" dirty="0" smtClean="0">
                <a:latin typeface="宋体" charset="-122"/>
                <a:ea typeface="宋体" charset="-122"/>
              </a:rPr>
              <a:t>分</a:t>
            </a:r>
            <a:endParaRPr lang="en-US" altLang="zh-CN" sz="2800" b="1" dirty="0" smtClean="0">
              <a:latin typeface="宋体" charset="-122"/>
              <a:ea typeface="宋体" charset="-122"/>
            </a:endParaRPr>
          </a:p>
          <a:p>
            <a:r>
              <a:rPr lang="zh-CN" altLang="en-US" sz="2800" b="1" dirty="0" smtClean="0">
                <a:latin typeface="宋体" charset="-122"/>
                <a:ea typeface="宋体" charset="-122"/>
              </a:rPr>
              <a:t>二、材料分析题，</a:t>
            </a:r>
            <a:r>
              <a:rPr lang="en-US" altLang="zh-CN" sz="2800" b="1" dirty="0" smtClean="0">
                <a:latin typeface="宋体" charset="-122"/>
                <a:ea typeface="宋体" charset="-122"/>
              </a:rPr>
              <a:t>14</a:t>
            </a:r>
            <a:r>
              <a:rPr lang="zh-CN" altLang="en-US" sz="2800" b="1" dirty="0" smtClean="0">
                <a:latin typeface="宋体" charset="-122"/>
                <a:ea typeface="宋体" charset="-122"/>
              </a:rPr>
              <a:t>*</a:t>
            </a:r>
            <a:r>
              <a:rPr lang="en-US" altLang="zh-CN" sz="2800" b="1" dirty="0" smtClean="0">
                <a:latin typeface="宋体" charset="-122"/>
                <a:ea typeface="宋体" charset="-122"/>
              </a:rPr>
              <a:t>3=42</a:t>
            </a:r>
            <a:r>
              <a:rPr lang="zh-CN" altLang="en-US" sz="2800" b="1" dirty="0" smtClean="0">
                <a:latin typeface="宋体" charset="-122"/>
                <a:ea typeface="宋体" charset="-122"/>
              </a:rPr>
              <a:t>分</a:t>
            </a:r>
            <a:endParaRPr lang="en-US" altLang="zh-CN" sz="2800" b="1" dirty="0" smtClean="0">
              <a:latin typeface="宋体" charset="-122"/>
              <a:ea typeface="宋体" charset="-122"/>
            </a:endParaRPr>
          </a:p>
          <a:p>
            <a:r>
              <a:rPr lang="zh-CN" altLang="en-US" sz="2800" b="1" dirty="0" smtClean="0">
                <a:latin typeface="宋体" charset="-122"/>
                <a:ea typeface="宋体" charset="-122"/>
              </a:rPr>
              <a:t>（一）职业理念</a:t>
            </a:r>
            <a:endParaRPr lang="en-US" altLang="zh-CN" sz="2800" b="1" dirty="0" smtClean="0">
              <a:latin typeface="宋体" charset="-122"/>
              <a:ea typeface="宋体" charset="-122"/>
            </a:endParaRPr>
          </a:p>
          <a:p>
            <a:r>
              <a:rPr lang="zh-CN" altLang="en-US" sz="2800" b="1" dirty="0" smtClean="0">
                <a:latin typeface="宋体" charset="-122"/>
                <a:ea typeface="宋体" charset="-122"/>
              </a:rPr>
              <a:t>（二）职业道德</a:t>
            </a:r>
            <a:endParaRPr lang="en-US" altLang="zh-CN" sz="2800" b="1" dirty="0" smtClean="0">
              <a:latin typeface="宋体" charset="-122"/>
              <a:ea typeface="宋体" charset="-122"/>
            </a:endParaRPr>
          </a:p>
          <a:p>
            <a:r>
              <a:rPr lang="zh-CN" altLang="en-US" sz="2800" b="1" dirty="0" smtClean="0">
                <a:latin typeface="宋体" charset="-122"/>
                <a:ea typeface="宋体" charset="-122"/>
              </a:rPr>
              <a:t>（三）语文阅读理解</a:t>
            </a:r>
            <a:endParaRPr lang="en-US" altLang="zh-CN" sz="2800" b="1" dirty="0" smtClean="0">
              <a:latin typeface="宋体" charset="-122"/>
              <a:ea typeface="宋体" charset="-122"/>
            </a:endParaRPr>
          </a:p>
          <a:p>
            <a:r>
              <a:rPr lang="zh-CN" altLang="en-US" sz="2800" b="1" dirty="0" smtClean="0">
                <a:latin typeface="宋体" charset="-122"/>
                <a:ea typeface="宋体" charset="-122"/>
              </a:rPr>
              <a:t>三、写作题，</a:t>
            </a:r>
            <a:r>
              <a:rPr lang="en-US" altLang="zh-CN" sz="2800" b="1" dirty="0" smtClean="0">
                <a:latin typeface="宋体" charset="-122"/>
                <a:ea typeface="宋体" charset="-122"/>
              </a:rPr>
              <a:t>50</a:t>
            </a:r>
            <a:r>
              <a:rPr lang="zh-CN" altLang="en-US" sz="2800" b="1" dirty="0" smtClean="0">
                <a:latin typeface="宋体" charset="-122"/>
                <a:ea typeface="宋体" charset="-122"/>
              </a:rPr>
              <a:t>*</a:t>
            </a:r>
            <a:r>
              <a:rPr lang="en-US" altLang="zh-CN" sz="2800" b="1" dirty="0" smtClean="0">
                <a:latin typeface="宋体" charset="-122"/>
                <a:ea typeface="宋体" charset="-122"/>
              </a:rPr>
              <a:t>1=50</a:t>
            </a:r>
            <a:r>
              <a:rPr lang="zh-CN" altLang="en-US" sz="2800" b="1" dirty="0" smtClean="0">
                <a:latin typeface="宋体" charset="-122"/>
                <a:ea typeface="宋体" charset="-122"/>
              </a:rPr>
              <a:t>分</a:t>
            </a:r>
            <a:endParaRPr lang="en-US" altLang="zh-CN" sz="2800" b="1" dirty="0" smtClean="0">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anim calcmode="lin" valueType="num">
                                      <p:cBhvr additive="base">
                                        <p:cTn id="7" dur="500" fill="hold"/>
                                        <p:tgtEl>
                                          <p:spTgt spid="174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pRg st="2" end="2"/>
                                            </p:txEl>
                                          </p:spTgt>
                                        </p:tgtEl>
                                        <p:attrNameLst>
                                          <p:attrName>style.visibility</p:attrName>
                                        </p:attrNameLst>
                                      </p:cBhvr>
                                      <p:to>
                                        <p:strVal val="visible"/>
                                      </p:to>
                                    </p:set>
                                    <p:anim calcmode="lin" valueType="num">
                                      <p:cBhvr additive="base">
                                        <p:cTn id="13" dur="5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10">
                                            <p:txEl>
                                              <p:pRg st="3" end="3"/>
                                            </p:txEl>
                                          </p:spTgt>
                                        </p:tgtEl>
                                        <p:attrNameLst>
                                          <p:attrName>style.visibility</p:attrName>
                                        </p:attrNameLst>
                                      </p:cBhvr>
                                      <p:to>
                                        <p:strVal val="visible"/>
                                      </p:to>
                                    </p:set>
                                    <p:anim calcmode="lin" valueType="num">
                                      <p:cBhvr additive="base">
                                        <p:cTn id="19" dur="5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410">
                                            <p:txEl>
                                              <p:pRg st="4" end="4"/>
                                            </p:txEl>
                                          </p:spTgt>
                                        </p:tgtEl>
                                        <p:attrNameLst>
                                          <p:attrName>style.visibility</p:attrName>
                                        </p:attrNameLst>
                                      </p:cBhvr>
                                      <p:to>
                                        <p:strVal val="visible"/>
                                      </p:to>
                                    </p:set>
                                    <p:anim calcmode="lin" valueType="num">
                                      <p:cBhvr additive="base">
                                        <p:cTn id="25" dur="5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410">
                                            <p:txEl>
                                              <p:pRg st="5" end="5"/>
                                            </p:txEl>
                                          </p:spTgt>
                                        </p:tgtEl>
                                        <p:attrNameLst>
                                          <p:attrName>style.visibility</p:attrName>
                                        </p:attrNameLst>
                                      </p:cBhvr>
                                      <p:to>
                                        <p:strVal val="visible"/>
                                      </p:to>
                                    </p:set>
                                    <p:anim calcmode="lin" valueType="num">
                                      <p:cBhvr additive="base">
                                        <p:cTn id="31" dur="500" fill="hold"/>
                                        <p:tgtEl>
                                          <p:spTgt spid="1741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410">
                                            <p:txEl>
                                              <p:pRg st="6" end="6"/>
                                            </p:txEl>
                                          </p:spTgt>
                                        </p:tgtEl>
                                        <p:attrNameLst>
                                          <p:attrName>style.visibility</p:attrName>
                                        </p:attrNameLst>
                                      </p:cBhvr>
                                      <p:to>
                                        <p:strVal val="visible"/>
                                      </p:to>
                                    </p:set>
                                    <p:anim calcmode="lin" valueType="num">
                                      <p:cBhvr additive="base">
                                        <p:cTn id="37" dur="500" fill="hold"/>
                                        <p:tgtEl>
                                          <p:spTgt spid="17410">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41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4"/>
          <p:cNvSpPr>
            <a:spLocks noGrp="1"/>
          </p:cNvSpPr>
          <p:nvPr>
            <p:ph idx="1"/>
          </p:nvPr>
        </p:nvSpPr>
        <p:spPr>
          <a:xfrm>
            <a:off x="207963" y="169863"/>
            <a:ext cx="8936037" cy="4024312"/>
          </a:xfrm>
        </p:spPr>
        <p:txBody>
          <a:bodyPr/>
          <a:lstStyle/>
          <a:p>
            <a:r>
              <a:rPr lang="zh-CN" altLang="en-US" sz="2400" b="1" smtClean="0">
                <a:latin typeface="宋体" charset="-122"/>
                <a:ea typeface="宋体" charset="-122"/>
              </a:rPr>
              <a:t>    材料：今天语文课的学习内容是一篇文言文课文。上课伊始，老师说：“这篇课文比较长，我们将用两节课学完”。说完，便转身过去板书。他刚写完课文题目，便听到有同学喊：“报告</a:t>
            </a:r>
            <a:r>
              <a:rPr lang="en-US" altLang="zh-CN" sz="2400" b="1" smtClean="0">
                <a:latin typeface="宋体" charset="-122"/>
                <a:ea typeface="宋体" charset="-122"/>
              </a:rPr>
              <a:t>!”</a:t>
            </a:r>
          </a:p>
          <a:p>
            <a:r>
              <a:rPr lang="en-US" altLang="zh-CN" sz="2400" b="1" smtClean="0">
                <a:latin typeface="宋体" charset="-122"/>
                <a:ea typeface="宋体" charset="-122"/>
              </a:rPr>
              <a:t>    “</a:t>
            </a:r>
            <a:r>
              <a:rPr lang="zh-CN" altLang="en-US" sz="2400" b="1" smtClean="0">
                <a:latin typeface="宋体" charset="-122"/>
                <a:ea typeface="宋体" charset="-122"/>
              </a:rPr>
              <a:t>什么事？”老师问。</a:t>
            </a:r>
          </a:p>
          <a:p>
            <a:r>
              <a:rPr lang="zh-CN" altLang="en-US" sz="2400" b="1" smtClean="0">
                <a:latin typeface="宋体" charset="-122"/>
                <a:ea typeface="宋体" charset="-122"/>
              </a:rPr>
              <a:t>    “老师，我不同意用两节课的时间学习这篇课文。”喊报告的那位同学站起来说。</a:t>
            </a:r>
          </a:p>
          <a:p>
            <a:r>
              <a:rPr lang="zh-CN" altLang="en-US" sz="2400" b="1" smtClean="0">
                <a:latin typeface="宋体" charset="-122"/>
                <a:ea typeface="宋体" charset="-122"/>
              </a:rPr>
              <a:t>    “为什么不同意呢？”老师和蔼地问。</a:t>
            </a:r>
          </a:p>
          <a:p>
            <a:r>
              <a:rPr lang="zh-CN" altLang="en-US" sz="2400" b="1" smtClean="0">
                <a:latin typeface="宋体" charset="-122"/>
                <a:ea typeface="宋体" charset="-122"/>
              </a:rPr>
              <a:t>    “我认为这篇课文虽然很长，但语言比较好懂，即使有些难懂的句子，课文下面都加了详细的注释，而且我们已经按照您的要求预习了课文，查阅了很多有关资料，大部分同学应该基本掌握了这篇课文的内容，似乎没有必要再花两节课了。”  </a:t>
            </a:r>
          </a:p>
          <a:p>
            <a:r>
              <a:rPr lang="zh-CN" altLang="en-US" sz="2400" b="1" smtClean="0">
                <a:latin typeface="宋体" charset="-122"/>
                <a:ea typeface="宋体" charset="-122"/>
              </a:rPr>
              <a:t>    老师听了该同学的解释后，便向大家问道：“你们还有谁赞成他的意见？”结果同学们都赞成。于是，老师说：“很好！我也赞成大家的意见。那我们就用一节课的时间来学习这篇课文吧！”同学们立即发出了满意的欢呼声。  </a:t>
            </a:r>
          </a:p>
          <a:p>
            <a:r>
              <a:rPr lang="zh-CN" altLang="en-US" sz="2400" b="1" smtClean="0">
                <a:latin typeface="宋体" charset="-122"/>
                <a:ea typeface="宋体" charset="-122"/>
              </a:rPr>
              <a:t>    </a:t>
            </a:r>
            <a:r>
              <a:rPr lang="zh-CN" altLang="en-US" sz="2400" b="1" smtClean="0">
                <a:solidFill>
                  <a:srgbClr val="FF0000"/>
                </a:solidFill>
                <a:latin typeface="宋体" charset="-122"/>
                <a:ea typeface="宋体" charset="-122"/>
              </a:rPr>
              <a:t>问题：请从学生的角度，评析这位老师的教学行为。 </a:t>
            </a:r>
            <a:endParaRPr lang="en-US" altLang="zh-CN" sz="2400" b="1" smtClean="0">
              <a:solidFill>
                <a:srgbClr val="FF0000"/>
              </a:solidFill>
              <a:latin typeface="宋体" charset="-122"/>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4"/>
          <p:cNvSpPr>
            <a:spLocks noGrp="1"/>
          </p:cNvSpPr>
          <p:nvPr>
            <p:ph idx="1"/>
          </p:nvPr>
        </p:nvSpPr>
        <p:spPr>
          <a:xfrm>
            <a:off x="207963" y="169863"/>
            <a:ext cx="8936037" cy="4024312"/>
          </a:xfrm>
        </p:spPr>
        <p:txBody>
          <a:bodyPr/>
          <a:lstStyle/>
          <a:p>
            <a:r>
              <a:rPr lang="zh-CN" altLang="en-US" sz="2600" b="1" smtClean="0">
                <a:latin typeface="宋体" charset="-122"/>
                <a:ea typeface="宋体" charset="-122"/>
              </a:rPr>
              <a:t>    材料：莉莉是进城务工人员子弟，一直在班上借读。订教材时，考虑到家里的经济条件以及马上要转回老家读书的实际情况，我没有为她订新教材，而是帮她找了一套用过的教材。有几个同学看到她的教材，不禁问道：“怎么新书上写了这么多字？你的教材怎么是旧的？”她也以为是我弄错了，跑过来换新教材，我没多想，就当着大家的面讲明了原委。她嘟囔了几句，用力把教材扔进了课桌。我心里有一丝不高兴，但也没计较。没想到，下课后，她气冲冲地来到我的办公室，当着许多同事的面，把教材甩到了我的办公桌上，并说道：“我不要你的怜悯！”我非常尴尬，一气之下，说了她“不仅不知恩图报，还不知好歹”一类的话。她当即哭了，一口咬定我歧视她，嫌弃她是农村来的，是在想方设法赶她走。</a:t>
            </a:r>
          </a:p>
          <a:p>
            <a:r>
              <a:rPr lang="zh-CN" altLang="en-US" sz="2600" b="1" smtClean="0">
                <a:latin typeface="宋体" charset="-122"/>
                <a:ea typeface="宋体" charset="-122"/>
              </a:rPr>
              <a:t>    摘自一位中掌教师的教学札记  </a:t>
            </a:r>
          </a:p>
          <a:p>
            <a:r>
              <a:rPr lang="zh-CN" altLang="en-US" sz="2600" b="1" smtClean="0">
                <a:latin typeface="宋体" charset="-122"/>
                <a:ea typeface="宋体" charset="-122"/>
              </a:rPr>
              <a:t>    </a:t>
            </a:r>
            <a:r>
              <a:rPr lang="zh-CN" altLang="en-US" sz="2600" b="1" smtClean="0">
                <a:solidFill>
                  <a:srgbClr val="FF0000"/>
                </a:solidFill>
                <a:latin typeface="宋体" charset="-122"/>
                <a:ea typeface="宋体" charset="-122"/>
              </a:rPr>
              <a:t>问题：请从教师职业道德的角度，评析材料中“我”的教育行为。 </a:t>
            </a:r>
            <a:endParaRPr lang="en-US" altLang="zh-CN" sz="2600" b="1" smtClean="0">
              <a:solidFill>
                <a:srgbClr val="FF0000"/>
              </a:solidFill>
              <a:latin typeface="宋体" charset="-122"/>
              <a:ea typeface="宋体"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4"/>
          <p:cNvSpPr>
            <a:spLocks noGrp="1"/>
          </p:cNvSpPr>
          <p:nvPr>
            <p:ph idx="1"/>
          </p:nvPr>
        </p:nvSpPr>
        <p:spPr>
          <a:xfrm>
            <a:off x="207963" y="169863"/>
            <a:ext cx="8936037" cy="4024312"/>
          </a:xfrm>
        </p:spPr>
        <p:txBody>
          <a:bodyPr/>
          <a:lstStyle/>
          <a:p>
            <a:pPr algn="ctr"/>
            <a:r>
              <a:rPr lang="zh-CN" altLang="en-US" b="1" smtClean="0">
                <a:latin typeface="宋体" charset="-122"/>
                <a:ea typeface="宋体" charset="-122"/>
              </a:rPr>
              <a:t>高贵的施与</a:t>
            </a:r>
          </a:p>
          <a:p>
            <a:r>
              <a:rPr lang="zh-CN" altLang="en-US" b="1" smtClean="0">
                <a:latin typeface="宋体" charset="-122"/>
                <a:ea typeface="宋体" charset="-122"/>
              </a:rPr>
              <a:t>    汽车大王福特不是一个很吝啬的人，但他却很少捐款，他顽固地认为，金钱的价值并不在于多寡，而在于使用方法。他最担心的就是捐款经常会落到不善于运用它们的人手里。有一次，乔治亚州的马沙</a:t>
            </a:r>
            <a:r>
              <a:rPr lang="en-US" altLang="zh-CN" b="1" smtClean="0">
                <a:latin typeface="宋体" charset="-122"/>
                <a:ea typeface="宋体" charset="-122"/>
              </a:rPr>
              <a:t>‟</a:t>
            </a:r>
            <a:r>
              <a:rPr lang="zh-CN" altLang="en-US" b="1" smtClean="0">
                <a:latin typeface="宋体" charset="-122"/>
                <a:ea typeface="宋体" charset="-122"/>
              </a:rPr>
              <a:t>贝蒂校长为了扩建学校来请求福特捐款，福特拒绝了她。她就说：“那么就请捐给我一袋花生种子吧。”于是福特买了一袋花生种子送给了她。福特后来就忘了这件事情，没想到一年后，贝蒂女士又上门了，交给他</a:t>
            </a:r>
            <a:r>
              <a:rPr lang="en-US" altLang="zh-CN" b="1" smtClean="0">
                <a:latin typeface="宋体" charset="-122"/>
                <a:ea typeface="宋体" charset="-122"/>
              </a:rPr>
              <a:t>600</a:t>
            </a:r>
            <a:r>
              <a:rPr lang="zh-CN" altLang="en-US" b="1" smtClean="0">
                <a:latin typeface="宋体" charset="-122"/>
                <a:ea typeface="宋体" charset="-122"/>
              </a:rPr>
              <a:t>美元。原来学生们播种了当初的那一袋花生种子，这就是一年的收获。福特什么都没说，立即拿出</a:t>
            </a:r>
            <a:r>
              <a:rPr lang="en-US" altLang="zh-CN" b="1" smtClean="0">
                <a:latin typeface="宋体" charset="-122"/>
                <a:ea typeface="宋体" charset="-122"/>
              </a:rPr>
              <a:t>600</a:t>
            </a:r>
            <a:r>
              <a:rPr lang="zh-CN" altLang="en-US" b="1" smtClean="0">
                <a:latin typeface="宋体" charset="-122"/>
                <a:ea typeface="宋体" charset="-122"/>
              </a:rPr>
              <a:t>万美元交给了贝蒂。我赞赏福特的顽固。他的顽固中有一种对受施者的老辣调教。福特的担心绝不是多余的，太轻易得来的金钱往往很难让受施者感受到金钱后面潜隐着的苦与智；我更赞赏贝蒂对点滴施与的至高的尊重，她带领孩子们播撒下的其实是足以证明他们有能力领受他人恩惠的资格。彼此的信任，为“慷慨”培植了一个堪慰心怀的伟大理由。我们时常赞美慷慨无私的捐助，尤其在意捐助的数额的大小，以为一个数字所昭示的正是与这个数字等值都等量的一颗爱心。我们很少见到捐助者与受助者相得益彰的完美辉映，更何为双方心灵的深度契合。其实，善意是不能标价的，恩惠也不必承载过多的酬酢</a:t>
            </a:r>
            <a:r>
              <a:rPr lang="en-US" altLang="zh-CN" b="1" smtClean="0">
                <a:latin typeface="宋体" charset="-122"/>
                <a:ea typeface="宋体" charset="-122"/>
              </a:rPr>
              <a:t>——</a:t>
            </a:r>
            <a:r>
              <a:rPr lang="zh-CN" altLang="en-US" b="1" smtClean="0">
                <a:latin typeface="宋体" charset="-122"/>
                <a:ea typeface="宋体" charset="-122"/>
              </a:rPr>
              <a:t>懂得了善的真谛，受助者与就捐助者通过对一袋花生种子的精妙阐释与透辟理解，灵魂都获得了神圣的濯涣与提升。 </a:t>
            </a:r>
          </a:p>
          <a:p>
            <a:r>
              <a:rPr lang="zh-CN" altLang="en-US" b="1" smtClean="0">
                <a:solidFill>
                  <a:srgbClr val="FF0000"/>
                </a:solidFill>
                <a:latin typeface="宋体" charset="-122"/>
                <a:ea typeface="宋体" charset="-122"/>
              </a:rPr>
              <a:t>问题：（</a:t>
            </a:r>
            <a:r>
              <a:rPr lang="en-US" altLang="zh-CN" b="1" smtClean="0">
                <a:solidFill>
                  <a:srgbClr val="FF0000"/>
                </a:solidFill>
                <a:latin typeface="宋体" charset="-122"/>
                <a:ea typeface="宋体" charset="-122"/>
              </a:rPr>
              <a:t>1</a:t>
            </a:r>
            <a:r>
              <a:rPr lang="zh-CN" altLang="en-US" b="1" smtClean="0">
                <a:solidFill>
                  <a:srgbClr val="FF0000"/>
                </a:solidFill>
                <a:latin typeface="宋体" charset="-122"/>
                <a:ea typeface="宋体" charset="-122"/>
              </a:rPr>
              <a:t>）文章阐述的中心句是什么？请简要概括。  </a:t>
            </a:r>
          </a:p>
          <a:p>
            <a:r>
              <a:rPr lang="zh-CN" altLang="en-US" b="1" smtClean="0">
                <a:solidFill>
                  <a:srgbClr val="FF0000"/>
                </a:solidFill>
                <a:latin typeface="宋体" charset="-122"/>
                <a:ea typeface="宋体" charset="-122"/>
              </a:rPr>
              <a:t>      （</a:t>
            </a:r>
            <a:r>
              <a:rPr lang="en-US" altLang="zh-CN" b="1" smtClean="0">
                <a:solidFill>
                  <a:srgbClr val="FF0000"/>
                </a:solidFill>
                <a:latin typeface="宋体" charset="-122"/>
                <a:ea typeface="宋体" charset="-122"/>
              </a:rPr>
              <a:t>2</a:t>
            </a:r>
            <a:r>
              <a:rPr lang="zh-CN" altLang="en-US" b="1" smtClean="0">
                <a:solidFill>
                  <a:srgbClr val="FF0000"/>
                </a:solidFill>
                <a:latin typeface="宋体" charset="-122"/>
                <a:ea typeface="宋体" charset="-122"/>
              </a:rPr>
              <a:t>）结合文章，对划线的句子中“精妙阐释”与“透辟理解”作简要分析。 </a:t>
            </a:r>
            <a:endParaRPr lang="en-US" altLang="zh-CN" b="1" smtClean="0">
              <a:solidFill>
                <a:srgbClr val="FF0000"/>
              </a:solidFill>
              <a:latin typeface="宋体" charset="-122"/>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4"/>
          <p:cNvSpPr>
            <a:spLocks noGrp="1"/>
          </p:cNvSpPr>
          <p:nvPr>
            <p:ph idx="1"/>
          </p:nvPr>
        </p:nvSpPr>
        <p:spPr>
          <a:xfrm>
            <a:off x="207963" y="169863"/>
            <a:ext cx="8936037" cy="4024312"/>
          </a:xfrm>
        </p:spPr>
        <p:txBody>
          <a:bodyPr/>
          <a:lstStyle/>
          <a:p>
            <a:r>
              <a:rPr lang="zh-CN" altLang="en-US" sz="2400" b="1" dirty="0" smtClean="0">
                <a:latin typeface="宋体" charset="-122"/>
                <a:ea typeface="宋体" charset="-122"/>
              </a:rPr>
              <a:t>阅读下面的材料，根据要求写一篇文章。 </a:t>
            </a:r>
          </a:p>
          <a:p>
            <a:r>
              <a:rPr lang="zh-CN" altLang="en-US" sz="2400" b="1" dirty="0" smtClean="0">
                <a:latin typeface="宋体" charset="-122"/>
                <a:ea typeface="宋体" charset="-122"/>
              </a:rPr>
              <a:t>    “学高为师，身正为范”是著名教育家陶行知对教师的期望，也是他师范教育的指导思想。有人说：“教师要教给学生知识，培养学生能力，所以，‘学高’太重要了。”有人说：“教师以育人为天职，是人类灵魂的工程师，所以，‘身正’最重要。”</a:t>
            </a:r>
            <a:r>
              <a:rPr lang="en-US" altLang="zh-CN" sz="2400" b="1" dirty="0" smtClean="0">
                <a:latin typeface="宋体" charset="-122"/>
                <a:ea typeface="宋体" charset="-122"/>
              </a:rPr>
              <a:t>……</a:t>
            </a:r>
            <a:r>
              <a:rPr lang="zh-CN" altLang="en-US" sz="2400" b="1" dirty="0" smtClean="0">
                <a:latin typeface="宋体" charset="-122"/>
                <a:ea typeface="宋体" charset="-122"/>
              </a:rPr>
              <a:t>那么你的看法呢</a:t>
            </a:r>
            <a:r>
              <a:rPr lang="en-US" altLang="zh-CN" sz="2400" b="1" dirty="0" smtClean="0">
                <a:latin typeface="宋体" charset="-122"/>
                <a:ea typeface="宋体" charset="-122"/>
              </a:rPr>
              <a:t>?</a:t>
            </a:r>
          </a:p>
          <a:p>
            <a:r>
              <a:rPr lang="zh-CN" altLang="en-US" sz="2400" b="1" dirty="0" smtClean="0">
                <a:latin typeface="宋体" charset="-122"/>
                <a:ea typeface="宋体" charset="-122"/>
              </a:rPr>
              <a:t>    </a:t>
            </a:r>
            <a:r>
              <a:rPr lang="zh-CN" altLang="en-US" sz="2400" b="1" dirty="0" smtClean="0">
                <a:solidFill>
                  <a:srgbClr val="FF0000"/>
                </a:solidFill>
                <a:latin typeface="宋体" charset="-122"/>
                <a:ea typeface="宋体" charset="-122"/>
              </a:rPr>
              <a:t>请联系实际，写一篇议论文。要求：观点明确，分析具体，条理清楚，语言流畅，题目自拟，立意自定。不少于</a:t>
            </a:r>
            <a:r>
              <a:rPr lang="en-US" altLang="zh-CN" sz="2400" b="1" dirty="0" smtClean="0">
                <a:solidFill>
                  <a:srgbClr val="FF0000"/>
                </a:solidFill>
                <a:latin typeface="宋体" charset="-122"/>
                <a:ea typeface="宋体" charset="-122"/>
              </a:rPr>
              <a:t>1000</a:t>
            </a:r>
            <a:r>
              <a:rPr lang="zh-CN" altLang="en-US" sz="2400" b="1" dirty="0" smtClean="0">
                <a:solidFill>
                  <a:srgbClr val="FF0000"/>
                </a:solidFill>
                <a:latin typeface="宋体" charset="-122"/>
                <a:ea typeface="宋体" charset="-122"/>
              </a:rPr>
              <a:t>字。</a:t>
            </a:r>
            <a:endParaRPr lang="en-US" altLang="zh-CN" sz="2400" b="1" dirty="0" smtClean="0">
              <a:solidFill>
                <a:srgbClr val="FF0000"/>
              </a:solidFill>
              <a:latin typeface="宋体" charset="-122"/>
              <a:ea typeface="宋体" charset="-122"/>
            </a:endParaRPr>
          </a:p>
          <a:p>
            <a:endParaRPr lang="en-US" altLang="zh-CN" sz="2400" b="1" dirty="0" smtClean="0">
              <a:solidFill>
                <a:srgbClr val="FF0000"/>
              </a:solidFill>
              <a:latin typeface="宋体" charset="-122"/>
              <a:ea typeface="宋体" charset="-122"/>
            </a:endParaRPr>
          </a:p>
          <a:p>
            <a:r>
              <a:rPr lang="zh-CN" altLang="en-US" sz="2400" b="1" dirty="0" smtClean="0">
                <a:latin typeface="宋体" charset="-122"/>
                <a:ea typeface="宋体" charset="-122"/>
              </a:rPr>
              <a:t>阅读下面材料，根据要求作文。</a:t>
            </a:r>
            <a:endParaRPr lang="en-US" altLang="zh-CN" sz="2400" b="1" dirty="0" smtClean="0">
              <a:latin typeface="宋体" charset="-122"/>
              <a:ea typeface="宋体" charset="-122"/>
            </a:endParaRPr>
          </a:p>
          <a:p>
            <a:r>
              <a:rPr lang="en-US" altLang="zh-CN" sz="2400" b="1" dirty="0" smtClean="0">
                <a:latin typeface="宋体" charset="-122"/>
                <a:ea typeface="宋体" charset="-122"/>
              </a:rPr>
              <a:t>    </a:t>
            </a:r>
            <a:r>
              <a:rPr lang="zh-CN" altLang="en-US" sz="2400" b="1" dirty="0" smtClean="0">
                <a:latin typeface="宋体" charset="-122"/>
                <a:ea typeface="宋体" charset="-122"/>
              </a:rPr>
              <a:t>苏格拉底说：“快乐就是这样的，它往往在你为着一个明确的目标忙的无暇顾及其的时候突然来访。”</a:t>
            </a:r>
            <a:endParaRPr lang="en-US" altLang="zh-CN" sz="2400" b="1" dirty="0" smtClean="0">
              <a:latin typeface="宋体" charset="-122"/>
              <a:ea typeface="宋体" charset="-122"/>
            </a:endParaRPr>
          </a:p>
          <a:p>
            <a:r>
              <a:rPr lang="en-US" altLang="zh-CN" sz="2400" b="1" dirty="0" smtClean="0">
                <a:latin typeface="宋体" charset="-122"/>
                <a:ea typeface="宋体" charset="-122"/>
              </a:rPr>
              <a:t>    </a:t>
            </a:r>
            <a:r>
              <a:rPr lang="zh-CN" altLang="en-US" sz="2400" b="1" dirty="0" smtClean="0">
                <a:latin typeface="宋体" charset="-122"/>
                <a:ea typeface="宋体" charset="-122"/>
              </a:rPr>
              <a:t>培根说：“外在的偶然因素经常影响人的命运，但人的命运主要还是掌握在自己手中。”</a:t>
            </a:r>
            <a:endParaRPr lang="en-US" altLang="zh-CN" sz="2400" b="1" dirty="0" smtClean="0">
              <a:latin typeface="宋体" charset="-122"/>
              <a:ea typeface="宋体" charset="-122"/>
            </a:endParaRPr>
          </a:p>
          <a:p>
            <a:r>
              <a:rPr lang="en-US" altLang="zh-CN" sz="2400" b="1" dirty="0" smtClean="0">
                <a:solidFill>
                  <a:srgbClr val="FF0000"/>
                </a:solidFill>
                <a:latin typeface="宋体" charset="-122"/>
                <a:ea typeface="宋体" charset="-122"/>
              </a:rPr>
              <a:t>    </a:t>
            </a:r>
            <a:r>
              <a:rPr lang="zh-CN" altLang="en-US" sz="2400" b="1" dirty="0" smtClean="0">
                <a:solidFill>
                  <a:srgbClr val="FF0000"/>
                </a:solidFill>
                <a:latin typeface="宋体" charset="-122"/>
                <a:ea typeface="宋体" charset="-122"/>
              </a:rPr>
              <a:t>要求：用规范的现代汉语写作。自定立意，自拟题目，自选文体。不少于</a:t>
            </a:r>
            <a:r>
              <a:rPr lang="en-US" altLang="zh-CN" sz="2400" b="1" dirty="0" smtClean="0">
                <a:solidFill>
                  <a:srgbClr val="FF0000"/>
                </a:solidFill>
                <a:latin typeface="宋体" charset="-122"/>
                <a:ea typeface="宋体" charset="-122"/>
              </a:rPr>
              <a:t>800</a:t>
            </a:r>
            <a:r>
              <a:rPr lang="zh-CN" altLang="en-US" sz="2400" b="1" dirty="0" smtClean="0">
                <a:solidFill>
                  <a:srgbClr val="FF0000"/>
                </a:solidFill>
                <a:latin typeface="宋体" charset="-122"/>
                <a:ea typeface="宋体" charset="-122"/>
              </a:rPr>
              <a:t>字</a:t>
            </a:r>
            <a:endParaRPr lang="en-US" altLang="zh-CN" sz="2400" b="1" dirty="0" smtClean="0">
              <a:solidFill>
                <a:srgbClr val="FF0000"/>
              </a:solidFill>
              <a:latin typeface="宋体" charset="-122"/>
              <a:ea typeface="宋体" charset="-122"/>
            </a:endParaRPr>
          </a:p>
          <a:p>
            <a:endParaRPr lang="zh-CN" altLang="en-US" sz="2400" b="1" dirty="0" smtClean="0">
              <a:solidFill>
                <a:srgbClr val="FF0000"/>
              </a:solidFill>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5">
                                            <p:txEl>
                                              <p:pRg st="4" end="4"/>
                                            </p:txEl>
                                          </p:spTgt>
                                        </p:tgtEl>
                                        <p:attrNameLst>
                                          <p:attrName>style.visibility</p:attrName>
                                        </p:attrNameLst>
                                      </p:cBhvr>
                                      <p:to>
                                        <p:strVal val="visible"/>
                                      </p:to>
                                    </p:set>
                                    <p:anim calcmode="lin" valueType="num">
                                      <p:cBhvr additive="base">
                                        <p:cTn id="7" dur="500" fill="hold"/>
                                        <p:tgtEl>
                                          <p:spTgt spid="21505">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5">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05">
                                            <p:txEl>
                                              <p:pRg st="5" end="5"/>
                                            </p:txEl>
                                          </p:spTgt>
                                        </p:tgtEl>
                                        <p:attrNameLst>
                                          <p:attrName>style.visibility</p:attrName>
                                        </p:attrNameLst>
                                      </p:cBhvr>
                                      <p:to>
                                        <p:strVal val="visible"/>
                                      </p:to>
                                    </p:set>
                                    <p:anim calcmode="lin" valueType="num">
                                      <p:cBhvr additive="base">
                                        <p:cTn id="11" dur="500" fill="hold"/>
                                        <p:tgtEl>
                                          <p:spTgt spid="21505">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505">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1505">
                                            <p:txEl>
                                              <p:pRg st="6" end="6"/>
                                            </p:txEl>
                                          </p:spTgt>
                                        </p:tgtEl>
                                        <p:attrNameLst>
                                          <p:attrName>style.visibility</p:attrName>
                                        </p:attrNameLst>
                                      </p:cBhvr>
                                      <p:to>
                                        <p:strVal val="visible"/>
                                      </p:to>
                                    </p:set>
                                    <p:anim calcmode="lin" valueType="num">
                                      <p:cBhvr additive="base">
                                        <p:cTn id="15" dur="500" fill="hold"/>
                                        <p:tgtEl>
                                          <p:spTgt spid="21505">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1505">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505">
                                            <p:txEl>
                                              <p:pRg st="7" end="7"/>
                                            </p:txEl>
                                          </p:spTgt>
                                        </p:tgtEl>
                                        <p:attrNameLst>
                                          <p:attrName>style.visibility</p:attrName>
                                        </p:attrNameLst>
                                      </p:cBhvr>
                                      <p:to>
                                        <p:strVal val="visible"/>
                                      </p:to>
                                    </p:set>
                                    <p:anim calcmode="lin" valueType="num">
                                      <p:cBhvr additive="base">
                                        <p:cTn id="19" dur="500" fill="hold"/>
                                        <p:tgtEl>
                                          <p:spTgt spid="21505">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积分">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E736489A-00C3-4E0A-AAA8-D4D3127BA5B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413</TotalTime>
  <Words>3997</Words>
  <Application>Microsoft Office PowerPoint</Application>
  <PresentationFormat>全屏显示(4:3)</PresentationFormat>
  <Paragraphs>595</Paragraphs>
  <Slides>38</Slides>
  <Notes>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38</vt:i4>
      </vt:variant>
    </vt:vector>
  </HeadingPairs>
  <TitlesOfParts>
    <vt:vector size="51" baseType="lpstr">
      <vt:lpstr>Tw Cen MT</vt:lpstr>
      <vt:lpstr>Tw Cen MT Condensed</vt:lpstr>
      <vt:lpstr>黑体</vt:lpstr>
      <vt:lpstr>华文仿宋</vt:lpstr>
      <vt:lpstr>华文行楷</vt:lpstr>
      <vt:lpstr>隶书</vt:lpstr>
      <vt:lpstr>宋体</vt:lpstr>
      <vt:lpstr>Arial</vt:lpstr>
      <vt:lpstr>Calibri</vt:lpstr>
      <vt:lpstr>Times New Roman</vt:lpstr>
      <vt:lpstr>Wingdings</vt:lpstr>
      <vt:lpstr>Wingdings 3</vt:lpstr>
      <vt:lpstr>积分</vt:lpstr>
      <vt:lpstr>国家教师资格考试</vt:lpstr>
      <vt:lpstr>考试概述</vt:lpstr>
      <vt:lpstr>考试概述</vt:lpstr>
      <vt:lpstr>考试概述</vt:lpstr>
      <vt:lpstr>综合素质（中学+小学）</vt:lpstr>
      <vt:lpstr>PowerPoint 演示文稿</vt:lpstr>
      <vt:lpstr>PowerPoint 演示文稿</vt:lpstr>
      <vt:lpstr>PowerPoint 演示文稿</vt:lpstr>
      <vt:lpstr>PowerPoint 演示文稿</vt:lpstr>
      <vt:lpstr>综合素质（中学+小学）</vt:lpstr>
      <vt:lpstr>综合素质（中学+小学）</vt:lpstr>
      <vt:lpstr>综合素质（中学+小学）</vt:lpstr>
      <vt:lpstr>综合素质（中学+小学）</vt:lpstr>
      <vt:lpstr>综合素质（中学+小学）</vt:lpstr>
      <vt:lpstr>综合素质（中学+小学）</vt:lpstr>
      <vt:lpstr>综合素质（中学+小学）</vt:lpstr>
      <vt:lpstr>综合素质（中学+小学）</vt:lpstr>
      <vt:lpstr>综合素质（中学+小学）</vt:lpstr>
      <vt:lpstr>综合素质（中学+小学）</vt:lpstr>
      <vt:lpstr>综合素质（中学+小学）</vt:lpstr>
      <vt:lpstr>教育知识与能力（中学）</vt:lpstr>
      <vt:lpstr>教育知识与能力（中学）</vt:lpstr>
      <vt:lpstr>教育知识与能力（中学）</vt:lpstr>
      <vt:lpstr>教育知识与能力（中学）</vt:lpstr>
      <vt:lpstr>PowerPoint 演示文稿</vt:lpstr>
      <vt:lpstr>PowerPoint 演示文稿</vt:lpstr>
      <vt:lpstr>PowerPoint 演示文稿</vt:lpstr>
      <vt:lpstr>PowerPoint 演示文稿</vt:lpstr>
      <vt:lpstr>PowerPoint 演示文稿</vt:lpstr>
      <vt:lpstr>教育教学知识与能力（小）</vt:lpstr>
      <vt:lpstr>教育教学知识与能力（小）</vt:lpstr>
      <vt:lpstr>教育教学知识与能力（小）</vt:lpstr>
      <vt:lpstr>教育教学知识与能力（小）</vt:lpstr>
      <vt:lpstr>教育教学知识与能力（小）</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Treegee</dc:creator>
  <cp:lastModifiedBy>Treegee</cp:lastModifiedBy>
  <cp:revision>33</cp:revision>
  <dcterms:created xsi:type="dcterms:W3CDTF">2015-06-09T13:04:36Z</dcterms:created>
  <dcterms:modified xsi:type="dcterms:W3CDTF">2015-06-10T19:29:51Z</dcterms:modified>
</cp:coreProperties>
</file>